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303" r:id="rId4"/>
    <p:sldId id="298" r:id="rId5"/>
    <p:sldId id="299" r:id="rId6"/>
    <p:sldId id="300" r:id="rId7"/>
    <p:sldId id="301" r:id="rId8"/>
    <p:sldId id="305" r:id="rId9"/>
    <p:sldId id="302" r:id="rId10"/>
    <p:sldId id="304" r:id="rId11"/>
    <p:sldId id="306" r:id="rId12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4A2554-896E-4669-9E6E-7EE8384C69F7}" v="4276" dt="2018-08-23T17:51:11.289"/>
  </p1510:revLst>
</p1510:revInfo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79198" autoAdjust="0"/>
  </p:normalViewPr>
  <p:slideViewPr>
    <p:cSldViewPr showGuides="1">
      <p:cViewPr varScale="1">
        <p:scale>
          <a:sx n="92" d="100"/>
          <a:sy n="92" d="100"/>
        </p:scale>
        <p:origin x="1380" y="84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Halcon" userId="3cf46938-a6ce-4175-989d-6b8bcff9d9e4" providerId="ADAL" clId="{C387738E-5AE3-4544-B511-AE4806FF8211}"/>
    <pc:docChg chg="undo custSel addSld delSld modSld sldOrd">
      <pc:chgData name="Emily Halcon" userId="3cf46938-a6ce-4175-989d-6b8bcff9d9e4" providerId="ADAL" clId="{C387738E-5AE3-4544-B511-AE4806FF8211}" dt="2018-08-23T06:17:48.929" v="2085" actId="20577"/>
      <pc:docMkLst>
        <pc:docMk/>
      </pc:docMkLst>
      <pc:sldChg chg="addSp delSp modSp">
        <pc:chgData name="Emily Halcon" userId="3cf46938-a6ce-4175-989d-6b8bcff9d9e4" providerId="ADAL" clId="{C387738E-5AE3-4544-B511-AE4806FF8211}" dt="2018-08-23T04:12:25.065" v="58" actId="478"/>
        <pc:sldMkLst>
          <pc:docMk/>
          <pc:sldMk cId="506761459" sldId="256"/>
        </pc:sldMkLst>
        <pc:spChg chg="mod">
          <ac:chgData name="Emily Halcon" userId="3cf46938-a6ce-4175-989d-6b8bcff9d9e4" providerId="ADAL" clId="{C387738E-5AE3-4544-B511-AE4806FF8211}" dt="2018-08-23T04:06:49.841" v="42" actId="20577"/>
          <ac:spMkLst>
            <pc:docMk/>
            <pc:sldMk cId="506761459" sldId="256"/>
            <ac:spMk id="2" creationId="{00000000-0000-0000-0000-000000000000}"/>
          </ac:spMkLst>
        </pc:spChg>
        <pc:spChg chg="mod">
          <ac:chgData name="Emily Halcon" userId="3cf46938-a6ce-4175-989d-6b8bcff9d9e4" providerId="ADAL" clId="{C387738E-5AE3-4544-B511-AE4806FF8211}" dt="2018-08-23T04:06:36.783" v="5" actId="27636"/>
          <ac:spMkLst>
            <pc:docMk/>
            <pc:sldMk cId="506761459" sldId="256"/>
            <ac:spMk id="3" creationId="{00000000-0000-0000-0000-000000000000}"/>
          </ac:spMkLst>
        </pc:spChg>
        <pc:spChg chg="add del mod">
          <ac:chgData name="Emily Halcon" userId="3cf46938-a6ce-4175-989d-6b8bcff9d9e4" providerId="ADAL" clId="{C387738E-5AE3-4544-B511-AE4806FF8211}" dt="2018-08-23T04:12:25.065" v="58" actId="478"/>
          <ac:spMkLst>
            <pc:docMk/>
            <pc:sldMk cId="506761459" sldId="256"/>
            <ac:spMk id="5" creationId="{FE4AC432-0558-47B2-80F6-EDED5A9C366F}"/>
          </ac:spMkLst>
        </pc:spChg>
        <pc:picChg chg="mod">
          <ac:chgData name="Emily Halcon" userId="3cf46938-a6ce-4175-989d-6b8bcff9d9e4" providerId="ADAL" clId="{C387738E-5AE3-4544-B511-AE4806FF8211}" dt="2018-08-23T04:11:49.836" v="53" actId="1076"/>
          <ac:picMkLst>
            <pc:docMk/>
            <pc:sldMk cId="506761459" sldId="256"/>
            <ac:picMk id="6" creationId="{CC824AD8-1909-447B-9A32-4E8B8CEA3711}"/>
          </ac:picMkLst>
        </pc:picChg>
        <pc:picChg chg="add mod">
          <ac:chgData name="Emily Halcon" userId="3cf46938-a6ce-4175-989d-6b8bcff9d9e4" providerId="ADAL" clId="{C387738E-5AE3-4544-B511-AE4806FF8211}" dt="2018-08-23T04:11:51.070" v="54" actId="1076"/>
          <ac:picMkLst>
            <pc:docMk/>
            <pc:sldMk cId="506761459" sldId="256"/>
            <ac:picMk id="1026" creationId="{6DA8C707-E0DD-4CC1-99BC-A0462DC61A29}"/>
          </ac:picMkLst>
        </pc:picChg>
        <pc:picChg chg="add del">
          <ac:chgData name="Emily Halcon" userId="3cf46938-a6ce-4175-989d-6b8bcff9d9e4" providerId="ADAL" clId="{C387738E-5AE3-4544-B511-AE4806FF8211}" dt="2018-08-23T04:11:31.106" v="50" actId="478"/>
          <ac:picMkLst>
            <pc:docMk/>
            <pc:sldMk cId="506761459" sldId="256"/>
            <ac:picMk id="1028" creationId="{8B12771D-8237-408F-965E-7948F354981E}"/>
          </ac:picMkLst>
        </pc:picChg>
      </pc:sldChg>
      <pc:sldChg chg="addSp delSp modSp">
        <pc:chgData name="Emily Halcon" userId="3cf46938-a6ce-4175-989d-6b8bcff9d9e4" providerId="ADAL" clId="{C387738E-5AE3-4544-B511-AE4806FF8211}" dt="2018-08-23T04:35:01.988" v="105" actId="14734"/>
        <pc:sldMkLst>
          <pc:docMk/>
          <pc:sldMk cId="571916843" sldId="268"/>
        </pc:sldMkLst>
        <pc:spChg chg="mod">
          <ac:chgData name="Emily Halcon" userId="3cf46938-a6ce-4175-989d-6b8bcff9d9e4" providerId="ADAL" clId="{C387738E-5AE3-4544-B511-AE4806FF8211}" dt="2018-08-23T04:17:37.836" v="87" actId="20577"/>
          <ac:spMkLst>
            <pc:docMk/>
            <pc:sldMk cId="571916843" sldId="268"/>
            <ac:spMk id="2" creationId="{00000000-0000-0000-0000-000000000000}"/>
          </ac:spMkLst>
        </pc:spChg>
        <pc:spChg chg="add del mod">
          <ac:chgData name="Emily Halcon" userId="3cf46938-a6ce-4175-989d-6b8bcff9d9e4" providerId="ADAL" clId="{C387738E-5AE3-4544-B511-AE4806FF8211}" dt="2018-08-23T04:20:17.787" v="88"/>
          <ac:spMkLst>
            <pc:docMk/>
            <pc:sldMk cId="571916843" sldId="268"/>
            <ac:spMk id="3" creationId="{C8E5C12B-B0E4-4143-8D41-61BFADF1CBAF}"/>
          </ac:spMkLst>
        </pc:spChg>
        <pc:graphicFrameChg chg="add mod modGraphic">
          <ac:chgData name="Emily Halcon" userId="3cf46938-a6ce-4175-989d-6b8bcff9d9e4" providerId="ADAL" clId="{C387738E-5AE3-4544-B511-AE4806FF8211}" dt="2018-08-23T04:35:01.988" v="105" actId="14734"/>
          <ac:graphicFrameMkLst>
            <pc:docMk/>
            <pc:sldMk cId="571916843" sldId="268"/>
            <ac:graphicFrameMk id="5" creationId="{5EE54ABF-905C-4A4E-AD2E-E8E70C58C600}"/>
          </ac:graphicFrameMkLst>
        </pc:graphicFrameChg>
        <pc:graphicFrameChg chg="del">
          <ac:chgData name="Emily Halcon" userId="3cf46938-a6ce-4175-989d-6b8bcff9d9e4" providerId="ADAL" clId="{C387738E-5AE3-4544-B511-AE4806FF8211}" dt="2018-08-23T04:17:29.633" v="72" actId="478"/>
          <ac:graphicFrameMkLst>
            <pc:docMk/>
            <pc:sldMk cId="571916843" sldId="268"/>
            <ac:graphicFrameMk id="7" creationId="{00000000-0000-0000-0000-000000000000}"/>
          </ac:graphicFrameMkLst>
        </pc:graphicFrameChg>
      </pc:sldChg>
      <pc:sldChg chg="del">
        <pc:chgData name="Emily Halcon" userId="3cf46938-a6ce-4175-989d-6b8bcff9d9e4" providerId="ADAL" clId="{C387738E-5AE3-4544-B511-AE4806FF8211}" dt="2018-08-23T04:13:08.311" v="62" actId="2696"/>
        <pc:sldMkLst>
          <pc:docMk/>
          <pc:sldMk cId="1859601647" sldId="273"/>
        </pc:sldMkLst>
      </pc:sldChg>
      <pc:sldChg chg="del">
        <pc:chgData name="Emily Halcon" userId="3cf46938-a6ce-4175-989d-6b8bcff9d9e4" providerId="ADAL" clId="{C387738E-5AE3-4544-B511-AE4806FF8211}" dt="2018-08-23T04:13:08.317" v="63" actId="2696"/>
        <pc:sldMkLst>
          <pc:docMk/>
          <pc:sldMk cId="1007705740" sldId="274"/>
        </pc:sldMkLst>
      </pc:sldChg>
      <pc:sldChg chg="del">
        <pc:chgData name="Emily Halcon" userId="3cf46938-a6ce-4175-989d-6b8bcff9d9e4" providerId="ADAL" clId="{C387738E-5AE3-4544-B511-AE4806FF8211}" dt="2018-08-23T04:13:08.306" v="61" actId="2696"/>
        <pc:sldMkLst>
          <pc:docMk/>
          <pc:sldMk cId="1352256112" sldId="287"/>
        </pc:sldMkLst>
      </pc:sldChg>
      <pc:sldChg chg="del">
        <pc:chgData name="Emily Halcon" userId="3cf46938-a6ce-4175-989d-6b8bcff9d9e4" providerId="ADAL" clId="{C387738E-5AE3-4544-B511-AE4806FF8211}" dt="2018-08-23T06:14:46.054" v="1879" actId="2696"/>
        <pc:sldMkLst>
          <pc:docMk/>
          <pc:sldMk cId="352090314" sldId="291"/>
        </pc:sldMkLst>
      </pc:sldChg>
      <pc:sldChg chg="del">
        <pc:chgData name="Emily Halcon" userId="3cf46938-a6ce-4175-989d-6b8bcff9d9e4" providerId="ADAL" clId="{C387738E-5AE3-4544-B511-AE4806FF8211}" dt="2018-08-23T06:14:47.345" v="1880" actId="2696"/>
        <pc:sldMkLst>
          <pc:docMk/>
          <pc:sldMk cId="2937425682" sldId="294"/>
        </pc:sldMkLst>
      </pc:sldChg>
      <pc:sldChg chg="del">
        <pc:chgData name="Emily Halcon" userId="3cf46938-a6ce-4175-989d-6b8bcff9d9e4" providerId="ADAL" clId="{C387738E-5AE3-4544-B511-AE4806FF8211}" dt="2018-08-23T04:13:17.418" v="66" actId="2696"/>
        <pc:sldMkLst>
          <pc:docMk/>
          <pc:sldMk cId="3646526980" sldId="295"/>
        </pc:sldMkLst>
      </pc:sldChg>
      <pc:sldChg chg="del">
        <pc:chgData name="Emily Halcon" userId="3cf46938-a6ce-4175-989d-6b8bcff9d9e4" providerId="ADAL" clId="{C387738E-5AE3-4544-B511-AE4806FF8211}" dt="2018-08-23T04:13:17.404" v="65" actId="2696"/>
        <pc:sldMkLst>
          <pc:docMk/>
          <pc:sldMk cId="154510030" sldId="296"/>
        </pc:sldMkLst>
      </pc:sldChg>
      <pc:sldChg chg="addSp delSp modSp">
        <pc:chgData name="Emily Halcon" userId="3cf46938-a6ce-4175-989d-6b8bcff9d9e4" providerId="ADAL" clId="{C387738E-5AE3-4544-B511-AE4806FF8211}" dt="2018-08-23T06:17:48.929" v="2085" actId="20577"/>
        <pc:sldMkLst>
          <pc:docMk/>
          <pc:sldMk cId="1594223812" sldId="297"/>
        </pc:sldMkLst>
        <pc:spChg chg="add del mod">
          <ac:chgData name="Emily Halcon" userId="3cf46938-a6ce-4175-989d-6b8bcff9d9e4" providerId="ADAL" clId="{C387738E-5AE3-4544-B511-AE4806FF8211}" dt="2018-08-23T06:17:48.929" v="2085" actId="20577"/>
          <ac:spMkLst>
            <pc:docMk/>
            <pc:sldMk cId="1594223812" sldId="297"/>
            <ac:spMk id="2" creationId="{00000000-0000-0000-0000-000000000000}"/>
          </ac:spMkLst>
        </pc:spChg>
        <pc:spChg chg="add del mod">
          <ac:chgData name="Emily Halcon" userId="3cf46938-a6ce-4175-989d-6b8bcff9d9e4" providerId="ADAL" clId="{C387738E-5AE3-4544-B511-AE4806FF8211}" dt="2018-08-23T04:14:42.731" v="69" actId="478"/>
          <ac:spMkLst>
            <pc:docMk/>
            <pc:sldMk cId="1594223812" sldId="297"/>
            <ac:spMk id="5" creationId="{2E5DBFDA-8A79-46E2-91A8-642C1E92D4C0}"/>
          </ac:spMkLst>
        </pc:spChg>
      </pc:sldChg>
      <pc:sldChg chg="addSp delSp modSp add modNotesTx">
        <pc:chgData name="Emily Halcon" userId="3cf46938-a6ce-4175-989d-6b8bcff9d9e4" providerId="ADAL" clId="{C387738E-5AE3-4544-B511-AE4806FF8211}" dt="2018-08-23T04:49:38.769" v="317" actId="12269"/>
        <pc:sldMkLst>
          <pc:docMk/>
          <pc:sldMk cId="3800016544" sldId="298"/>
        </pc:sldMkLst>
        <pc:spChg chg="mod">
          <ac:chgData name="Emily Halcon" userId="3cf46938-a6ce-4175-989d-6b8bcff9d9e4" providerId="ADAL" clId="{C387738E-5AE3-4544-B511-AE4806FF8211}" dt="2018-08-23T04:46:06.817" v="262" actId="20577"/>
          <ac:spMkLst>
            <pc:docMk/>
            <pc:sldMk cId="3800016544" sldId="298"/>
            <ac:spMk id="2" creationId="{00000000-0000-0000-0000-000000000000}"/>
          </ac:spMkLst>
        </pc:spChg>
        <pc:spChg chg="add del mod">
          <ac:chgData name="Emily Halcon" userId="3cf46938-a6ce-4175-989d-6b8bcff9d9e4" providerId="ADAL" clId="{C387738E-5AE3-4544-B511-AE4806FF8211}" dt="2018-08-23T04:41:33.954" v="124" actId="1032"/>
          <ac:spMkLst>
            <pc:docMk/>
            <pc:sldMk cId="3800016544" sldId="298"/>
            <ac:spMk id="6" creationId="{B0284141-2B1D-4EA1-9A10-C9F7C2BD389D}"/>
          </ac:spMkLst>
        </pc:spChg>
        <pc:graphicFrameChg chg="del">
          <ac:chgData name="Emily Halcon" userId="3cf46938-a6ce-4175-989d-6b8bcff9d9e4" providerId="ADAL" clId="{C387738E-5AE3-4544-B511-AE4806FF8211}" dt="2018-08-23T04:39:28.738" v="123" actId="478"/>
          <ac:graphicFrameMkLst>
            <pc:docMk/>
            <pc:sldMk cId="3800016544" sldId="298"/>
            <ac:graphicFrameMk id="5" creationId="{5EE54ABF-905C-4A4E-AD2E-E8E70C58C600}"/>
          </ac:graphicFrameMkLst>
        </pc:graphicFrameChg>
        <pc:graphicFrameChg chg="add mod">
          <ac:chgData name="Emily Halcon" userId="3cf46938-a6ce-4175-989d-6b8bcff9d9e4" providerId="ADAL" clId="{C387738E-5AE3-4544-B511-AE4806FF8211}" dt="2018-08-23T04:49:38.769" v="317" actId="12269"/>
          <ac:graphicFrameMkLst>
            <pc:docMk/>
            <pc:sldMk cId="3800016544" sldId="298"/>
            <ac:graphicFrameMk id="7" creationId="{4DF9910C-DB6D-4B3C-89CF-64D73C26A0DB}"/>
          </ac:graphicFrameMkLst>
        </pc:graphicFrameChg>
      </pc:sldChg>
      <pc:sldChg chg="del">
        <pc:chgData name="Emily Halcon" userId="3cf46938-a6ce-4175-989d-6b8bcff9d9e4" providerId="ADAL" clId="{C387738E-5AE3-4544-B511-AE4806FF8211}" dt="2018-08-23T04:13:08.298" v="60" actId="2696"/>
        <pc:sldMkLst>
          <pc:docMk/>
          <pc:sldMk cId="600104417" sldId="299"/>
        </pc:sldMkLst>
      </pc:sldChg>
      <pc:sldChg chg="addSp delSp modSp add">
        <pc:chgData name="Emily Halcon" userId="3cf46938-a6ce-4175-989d-6b8bcff9d9e4" providerId="ADAL" clId="{C387738E-5AE3-4544-B511-AE4806FF8211}" dt="2018-08-23T05:13:28.866" v="763" actId="20577"/>
        <pc:sldMkLst>
          <pc:docMk/>
          <pc:sldMk cId="2367556367" sldId="299"/>
        </pc:sldMkLst>
        <pc:spChg chg="mod">
          <ac:chgData name="Emily Halcon" userId="3cf46938-a6ce-4175-989d-6b8bcff9d9e4" providerId="ADAL" clId="{C387738E-5AE3-4544-B511-AE4806FF8211}" dt="2018-08-23T05:07:12.738" v="346" actId="20577"/>
          <ac:spMkLst>
            <pc:docMk/>
            <pc:sldMk cId="2367556367" sldId="299"/>
            <ac:spMk id="2" creationId="{00000000-0000-0000-0000-000000000000}"/>
          </ac:spMkLst>
        </pc:spChg>
        <pc:spChg chg="add del mod">
          <ac:chgData name="Emily Halcon" userId="3cf46938-a6ce-4175-989d-6b8bcff9d9e4" providerId="ADAL" clId="{C387738E-5AE3-4544-B511-AE4806FF8211}" dt="2018-08-23T05:13:28.866" v="763" actId="20577"/>
          <ac:spMkLst>
            <pc:docMk/>
            <pc:sldMk cId="2367556367" sldId="299"/>
            <ac:spMk id="3" creationId="{96F23723-6B9A-4E25-A9DF-4B7DDFA2B9FF}"/>
          </ac:spMkLst>
        </pc:spChg>
        <pc:graphicFrameChg chg="del mod">
          <ac:chgData name="Emily Halcon" userId="3cf46938-a6ce-4175-989d-6b8bcff9d9e4" providerId="ADAL" clId="{C387738E-5AE3-4544-B511-AE4806FF8211}" dt="2018-08-23T04:53:14.051" v="322" actId="478"/>
          <ac:graphicFrameMkLst>
            <pc:docMk/>
            <pc:sldMk cId="2367556367" sldId="299"/>
            <ac:graphicFrameMk id="7" creationId="{4DF9910C-DB6D-4B3C-89CF-64D73C26A0DB}"/>
          </ac:graphicFrameMkLst>
        </pc:graphicFrameChg>
      </pc:sldChg>
      <pc:sldChg chg="add del">
        <pc:chgData name="Emily Halcon" userId="3cf46938-a6ce-4175-989d-6b8bcff9d9e4" providerId="ADAL" clId="{C387738E-5AE3-4544-B511-AE4806FF8211}" dt="2018-08-23T04:52:59.226" v="319" actId="2696"/>
        <pc:sldMkLst>
          <pc:docMk/>
          <pc:sldMk cId="3555852584" sldId="299"/>
        </pc:sldMkLst>
      </pc:sldChg>
      <pc:sldChg chg="addSp delSp modSp add">
        <pc:chgData name="Emily Halcon" userId="3cf46938-a6ce-4175-989d-6b8bcff9d9e4" providerId="ADAL" clId="{C387738E-5AE3-4544-B511-AE4806FF8211}" dt="2018-08-23T06:11:47.864" v="1745" actId="692"/>
        <pc:sldMkLst>
          <pc:docMk/>
          <pc:sldMk cId="807671903" sldId="300"/>
        </pc:sldMkLst>
        <pc:spChg chg="mod">
          <ac:chgData name="Emily Halcon" userId="3cf46938-a6ce-4175-989d-6b8bcff9d9e4" providerId="ADAL" clId="{C387738E-5AE3-4544-B511-AE4806FF8211}" dt="2018-08-23T05:29:34.891" v="1004" actId="14100"/>
          <ac:spMkLst>
            <pc:docMk/>
            <pc:sldMk cId="807671903" sldId="300"/>
            <ac:spMk id="2" creationId="{00000000-0000-0000-0000-000000000000}"/>
          </ac:spMkLst>
        </pc:spChg>
        <pc:spChg chg="del">
          <ac:chgData name="Emily Halcon" userId="3cf46938-a6ce-4175-989d-6b8bcff9d9e4" providerId="ADAL" clId="{C387738E-5AE3-4544-B511-AE4806FF8211}" dt="2018-08-23T05:20:19.069" v="765" actId="478"/>
          <ac:spMkLst>
            <pc:docMk/>
            <pc:sldMk cId="807671903" sldId="300"/>
            <ac:spMk id="3" creationId="{96F23723-6B9A-4E25-A9DF-4B7DDFA2B9FF}"/>
          </ac:spMkLst>
        </pc:spChg>
        <pc:spChg chg="add del mod">
          <ac:chgData name="Emily Halcon" userId="3cf46938-a6ce-4175-989d-6b8bcff9d9e4" providerId="ADAL" clId="{C387738E-5AE3-4544-B511-AE4806FF8211}" dt="2018-08-23T05:20:30.613" v="766" actId="1032"/>
          <ac:spMkLst>
            <pc:docMk/>
            <pc:sldMk cId="807671903" sldId="300"/>
            <ac:spMk id="6" creationId="{9D50F3A9-C0CC-4891-B322-A9FC1D10B558}"/>
          </ac:spMkLst>
        </pc:spChg>
        <pc:spChg chg="add mod">
          <ac:chgData name="Emily Halcon" userId="3cf46938-a6ce-4175-989d-6b8bcff9d9e4" providerId="ADAL" clId="{C387738E-5AE3-4544-B511-AE4806FF8211}" dt="2018-08-23T06:11:21.400" v="1741" actId="1076"/>
          <ac:spMkLst>
            <pc:docMk/>
            <pc:sldMk cId="807671903" sldId="300"/>
            <ac:spMk id="12" creationId="{985A59B5-3906-4B38-AF34-04B6EEE5C01D}"/>
          </ac:spMkLst>
        </pc:spChg>
        <pc:spChg chg="add mod">
          <ac:chgData name="Emily Halcon" userId="3cf46938-a6ce-4175-989d-6b8bcff9d9e4" providerId="ADAL" clId="{C387738E-5AE3-4544-B511-AE4806FF8211}" dt="2018-08-23T06:11:29.379" v="1742" actId="1076"/>
          <ac:spMkLst>
            <pc:docMk/>
            <pc:sldMk cId="807671903" sldId="300"/>
            <ac:spMk id="13" creationId="{6D7AFB3F-616E-44CE-9A88-DF23B1544FC3}"/>
          </ac:spMkLst>
        </pc:spChg>
        <pc:spChg chg="add del mod">
          <ac:chgData name="Emily Halcon" userId="3cf46938-a6ce-4175-989d-6b8bcff9d9e4" providerId="ADAL" clId="{C387738E-5AE3-4544-B511-AE4806FF8211}" dt="2018-08-23T06:08:22.343" v="1647" actId="20577"/>
          <ac:spMkLst>
            <pc:docMk/>
            <pc:sldMk cId="807671903" sldId="300"/>
            <ac:spMk id="14" creationId="{3E5D1A1C-3136-4FDC-94B0-4C6694E28A4E}"/>
          </ac:spMkLst>
        </pc:spChg>
        <pc:spChg chg="add mod">
          <ac:chgData name="Emily Halcon" userId="3cf46938-a6ce-4175-989d-6b8bcff9d9e4" providerId="ADAL" clId="{C387738E-5AE3-4544-B511-AE4806FF8211}" dt="2018-08-23T06:07:38.621" v="1619" actId="20577"/>
          <ac:spMkLst>
            <pc:docMk/>
            <pc:sldMk cId="807671903" sldId="300"/>
            <ac:spMk id="15" creationId="{E218853B-D101-4087-8901-CB1F1E9BA6F0}"/>
          </ac:spMkLst>
        </pc:spChg>
        <pc:spChg chg="add mod">
          <ac:chgData name="Emily Halcon" userId="3cf46938-a6ce-4175-989d-6b8bcff9d9e4" providerId="ADAL" clId="{C387738E-5AE3-4544-B511-AE4806FF8211}" dt="2018-08-23T05:56:14.418" v="1098" actId="2085"/>
          <ac:spMkLst>
            <pc:docMk/>
            <pc:sldMk cId="807671903" sldId="300"/>
            <ac:spMk id="16" creationId="{A1096F68-3870-4353-A6CF-A31493164C45}"/>
          </ac:spMkLst>
        </pc:spChg>
        <pc:spChg chg="add mod">
          <ac:chgData name="Emily Halcon" userId="3cf46938-a6ce-4175-989d-6b8bcff9d9e4" providerId="ADAL" clId="{C387738E-5AE3-4544-B511-AE4806FF8211}" dt="2018-08-23T06:04:30.516" v="1427" actId="20577"/>
          <ac:spMkLst>
            <pc:docMk/>
            <pc:sldMk cId="807671903" sldId="300"/>
            <ac:spMk id="19" creationId="{E1DEEAA8-35FA-4670-95D5-FBC6042B2D1A}"/>
          </ac:spMkLst>
        </pc:spChg>
        <pc:graphicFrameChg chg="add mod">
          <ac:chgData name="Emily Halcon" userId="3cf46938-a6ce-4175-989d-6b8bcff9d9e4" providerId="ADAL" clId="{C387738E-5AE3-4544-B511-AE4806FF8211}" dt="2018-08-23T06:11:34.475" v="1743" actId="14100"/>
          <ac:graphicFrameMkLst>
            <pc:docMk/>
            <pc:sldMk cId="807671903" sldId="300"/>
            <ac:graphicFrameMk id="7" creationId="{69C25BB9-2B85-443A-8040-476E0F09636E}"/>
          </ac:graphicFrameMkLst>
        </pc:graphicFrameChg>
        <pc:picChg chg="add mod">
          <ac:chgData name="Emily Halcon" userId="3cf46938-a6ce-4175-989d-6b8bcff9d9e4" providerId="ADAL" clId="{C387738E-5AE3-4544-B511-AE4806FF8211}" dt="2018-08-23T05:31:40.996" v="1011" actId="1076"/>
          <ac:picMkLst>
            <pc:docMk/>
            <pc:sldMk cId="807671903" sldId="300"/>
            <ac:picMk id="9" creationId="{3162337A-8C17-48B2-86E0-5877934856B2}"/>
          </ac:picMkLst>
        </pc:picChg>
        <pc:picChg chg="add mod">
          <ac:chgData name="Emily Halcon" userId="3cf46938-a6ce-4175-989d-6b8bcff9d9e4" providerId="ADAL" clId="{C387738E-5AE3-4544-B511-AE4806FF8211}" dt="2018-08-23T05:31:52.677" v="1012" actId="1076"/>
          <ac:picMkLst>
            <pc:docMk/>
            <pc:sldMk cId="807671903" sldId="300"/>
            <ac:picMk id="11" creationId="{F32FFEE1-AB2C-4FD4-8AB4-2CAE9BE3B97E}"/>
          </ac:picMkLst>
        </pc:picChg>
        <pc:cxnChg chg="add mod">
          <ac:chgData name="Emily Halcon" userId="3cf46938-a6ce-4175-989d-6b8bcff9d9e4" providerId="ADAL" clId="{C387738E-5AE3-4544-B511-AE4806FF8211}" dt="2018-08-23T06:07:44.730" v="1620" actId="1076"/>
          <ac:cxnSpMkLst>
            <pc:docMk/>
            <pc:sldMk cId="807671903" sldId="300"/>
            <ac:cxnSpMk id="18" creationId="{99A58223-E412-4491-B7C0-A29344FCA0E6}"/>
          </ac:cxnSpMkLst>
        </pc:cxnChg>
        <pc:cxnChg chg="add mod">
          <ac:chgData name="Emily Halcon" userId="3cf46938-a6ce-4175-989d-6b8bcff9d9e4" providerId="ADAL" clId="{C387738E-5AE3-4544-B511-AE4806FF8211}" dt="2018-08-23T06:08:28.818" v="1648" actId="1076"/>
          <ac:cxnSpMkLst>
            <pc:docMk/>
            <pc:sldMk cId="807671903" sldId="300"/>
            <ac:cxnSpMk id="20" creationId="{ED6E85E3-97E3-4186-9933-5606D9D66EC0}"/>
          </ac:cxnSpMkLst>
        </pc:cxnChg>
        <pc:cxnChg chg="add mod">
          <ac:chgData name="Emily Halcon" userId="3cf46938-a6ce-4175-989d-6b8bcff9d9e4" providerId="ADAL" clId="{C387738E-5AE3-4544-B511-AE4806FF8211}" dt="2018-08-23T06:11:40.963" v="1744" actId="14100"/>
          <ac:cxnSpMkLst>
            <pc:docMk/>
            <pc:sldMk cId="807671903" sldId="300"/>
            <ac:cxnSpMk id="22" creationId="{4BA939F3-063A-48D5-92ED-8E84EC240758}"/>
          </ac:cxnSpMkLst>
        </pc:cxnChg>
        <pc:cxnChg chg="add mod">
          <ac:chgData name="Emily Halcon" userId="3cf46938-a6ce-4175-989d-6b8bcff9d9e4" providerId="ADAL" clId="{C387738E-5AE3-4544-B511-AE4806FF8211}" dt="2018-08-23T06:11:47.864" v="1745" actId="692"/>
          <ac:cxnSpMkLst>
            <pc:docMk/>
            <pc:sldMk cId="807671903" sldId="300"/>
            <ac:cxnSpMk id="26" creationId="{D2564889-1850-4D5D-88B7-C4AE31788CB5}"/>
          </ac:cxnSpMkLst>
        </pc:cxnChg>
      </pc:sldChg>
      <pc:sldChg chg="addSp delSp modSp add ord">
        <pc:chgData name="Emily Halcon" userId="3cf46938-a6ce-4175-989d-6b8bcff9d9e4" providerId="ADAL" clId="{C387738E-5AE3-4544-B511-AE4806FF8211}" dt="2018-08-23T06:14:38.929" v="1878" actId="12269"/>
        <pc:sldMkLst>
          <pc:docMk/>
          <pc:sldMk cId="2379037122" sldId="301"/>
        </pc:sldMkLst>
        <pc:spChg chg="del">
          <ac:chgData name="Emily Halcon" userId="3cf46938-a6ce-4175-989d-6b8bcff9d9e4" providerId="ADAL" clId="{C387738E-5AE3-4544-B511-AE4806FF8211}" dt="2018-08-23T06:12:19.053" v="1748" actId="478"/>
          <ac:spMkLst>
            <pc:docMk/>
            <pc:sldMk cId="2379037122" sldId="301"/>
            <ac:spMk id="3" creationId="{96F23723-6B9A-4E25-A9DF-4B7DDFA2B9FF}"/>
          </ac:spMkLst>
        </pc:spChg>
        <pc:spChg chg="add del mod">
          <ac:chgData name="Emily Halcon" userId="3cf46938-a6ce-4175-989d-6b8bcff9d9e4" providerId="ADAL" clId="{C387738E-5AE3-4544-B511-AE4806FF8211}" dt="2018-08-23T06:13:10.152" v="1749" actId="1032"/>
          <ac:spMkLst>
            <pc:docMk/>
            <pc:sldMk cId="2379037122" sldId="301"/>
            <ac:spMk id="6" creationId="{D0A0484E-64B8-429A-94A3-FD5762F2C479}"/>
          </ac:spMkLst>
        </pc:spChg>
        <pc:graphicFrameChg chg="add mod">
          <ac:chgData name="Emily Halcon" userId="3cf46938-a6ce-4175-989d-6b8bcff9d9e4" providerId="ADAL" clId="{C387738E-5AE3-4544-B511-AE4806FF8211}" dt="2018-08-23T06:14:38.929" v="1878" actId="12269"/>
          <ac:graphicFrameMkLst>
            <pc:docMk/>
            <pc:sldMk cId="2379037122" sldId="301"/>
            <ac:graphicFrameMk id="7" creationId="{60CE6068-B9EF-407C-8B0B-6E1DA42B78D4}"/>
          </ac:graphicFrameMkLst>
        </pc:graphicFrameChg>
      </pc:sldChg>
      <pc:sldChg chg="del">
        <pc:chgData name="Emily Halcon" userId="3cf46938-a6ce-4175-989d-6b8bcff9d9e4" providerId="ADAL" clId="{C387738E-5AE3-4544-B511-AE4806FF8211}" dt="2018-08-23T04:13:08.289" v="59" actId="2696"/>
        <pc:sldMkLst>
          <pc:docMk/>
          <pc:sldMk cId="3902759438" sldId="301"/>
        </pc:sldMkLst>
      </pc:sldChg>
      <pc:sldChg chg="del">
        <pc:chgData name="Emily Halcon" userId="3cf46938-a6ce-4175-989d-6b8bcff9d9e4" providerId="ADAL" clId="{C387738E-5AE3-4544-B511-AE4806FF8211}" dt="2018-08-23T04:13:17.420" v="67" actId="2696"/>
        <pc:sldMkLst>
          <pc:docMk/>
          <pc:sldMk cId="2562064062" sldId="302"/>
        </pc:sldMkLst>
      </pc:sldChg>
      <pc:sldChg chg="addSp delSp modSp add">
        <pc:chgData name="Emily Halcon" userId="3cf46938-a6ce-4175-989d-6b8bcff9d9e4" providerId="ADAL" clId="{C387738E-5AE3-4544-B511-AE4806FF8211}" dt="2018-08-23T06:17:34.969" v="2066" actId="114"/>
        <pc:sldMkLst>
          <pc:docMk/>
          <pc:sldMk cId="2949495334" sldId="302"/>
        </pc:sldMkLst>
        <pc:spChg chg="add mod">
          <ac:chgData name="Emily Halcon" userId="3cf46938-a6ce-4175-989d-6b8bcff9d9e4" providerId="ADAL" clId="{C387738E-5AE3-4544-B511-AE4806FF8211}" dt="2018-08-23T06:17:34.969" v="2066" actId="114"/>
          <ac:spMkLst>
            <pc:docMk/>
            <pc:sldMk cId="2949495334" sldId="302"/>
            <ac:spMk id="3" creationId="{1868B477-186F-426A-B112-2653DBF37EC8}"/>
          </ac:spMkLst>
        </pc:spChg>
        <pc:spChg chg="add del mod">
          <ac:chgData name="Emily Halcon" userId="3cf46938-a6ce-4175-989d-6b8bcff9d9e4" providerId="ADAL" clId="{C387738E-5AE3-4544-B511-AE4806FF8211}" dt="2018-08-23T06:16:46.509" v="2052"/>
          <ac:spMkLst>
            <pc:docMk/>
            <pc:sldMk cId="2949495334" sldId="302"/>
            <ac:spMk id="5" creationId="{D1A5AD67-77B6-480B-8EAA-D7737EDA7BE4}"/>
          </ac:spMkLst>
        </pc:spChg>
        <pc:graphicFrameChg chg="del">
          <ac:chgData name="Emily Halcon" userId="3cf46938-a6ce-4175-989d-6b8bcff9d9e4" providerId="ADAL" clId="{C387738E-5AE3-4544-B511-AE4806FF8211}" dt="2018-08-23T06:15:20.720" v="1882" actId="478"/>
          <ac:graphicFrameMkLst>
            <pc:docMk/>
            <pc:sldMk cId="2949495334" sldId="302"/>
            <ac:graphicFrameMk id="7" creationId="{60CE6068-B9EF-407C-8B0B-6E1DA42B78D4}"/>
          </ac:graphicFrameMkLst>
        </pc:graphicFrameChg>
        <pc:graphicFrameChg chg="add mod">
          <ac:chgData name="Emily Halcon" userId="3cf46938-a6ce-4175-989d-6b8bcff9d9e4" providerId="ADAL" clId="{C387738E-5AE3-4544-B511-AE4806FF8211}" dt="2018-08-23T06:17:18.928" v="2058" actId="1076"/>
          <ac:graphicFrameMkLst>
            <pc:docMk/>
            <pc:sldMk cId="2949495334" sldId="302"/>
            <ac:graphicFrameMk id="8" creationId="{61880E6E-31DE-4069-B219-FC2DAF389507}"/>
          </ac:graphicFrameMkLst>
        </pc:graphicFrameChg>
      </pc:sldChg>
      <pc:sldChg chg="del">
        <pc:chgData name="Emily Halcon" userId="3cf46938-a6ce-4175-989d-6b8bcff9d9e4" providerId="ADAL" clId="{C387738E-5AE3-4544-B511-AE4806FF8211}" dt="2018-08-23T04:13:17.401" v="64" actId="2696"/>
        <pc:sldMkLst>
          <pc:docMk/>
          <pc:sldMk cId="3741293079" sldId="303"/>
        </pc:sldMkLst>
      </pc:sldChg>
    </pc:docChg>
  </pc:docChgLst>
  <pc:docChgLst>
    <pc:chgData name="Emily Halcon" userId="3cf46938-a6ce-4175-989d-6b8bcff9d9e4" providerId="ADAL" clId="{974A2554-896E-4669-9E6E-7EE8384C69F7}"/>
    <pc:docChg chg="custSel addSld delSld modSld sldOrd">
      <pc:chgData name="Emily Halcon" userId="3cf46938-a6ce-4175-989d-6b8bcff9d9e4" providerId="ADAL" clId="{974A2554-896E-4669-9E6E-7EE8384C69F7}" dt="2018-08-23T17:51:11.288" v="2182"/>
      <pc:docMkLst>
        <pc:docMk/>
      </pc:docMkLst>
      <pc:sldChg chg="delSp modSp">
        <pc:chgData name="Emily Halcon" userId="3cf46938-a6ce-4175-989d-6b8bcff9d9e4" providerId="ADAL" clId="{974A2554-896E-4669-9E6E-7EE8384C69F7}" dt="2018-08-23T17:06:18.369" v="230" actId="27636"/>
        <pc:sldMkLst>
          <pc:docMk/>
          <pc:sldMk cId="506761459" sldId="256"/>
        </pc:sldMkLst>
        <pc:spChg chg="mod">
          <ac:chgData name="Emily Halcon" userId="3cf46938-a6ce-4175-989d-6b8bcff9d9e4" providerId="ADAL" clId="{974A2554-896E-4669-9E6E-7EE8384C69F7}" dt="2018-08-23T17:05:56.303" v="207" actId="1076"/>
          <ac:spMkLst>
            <pc:docMk/>
            <pc:sldMk cId="506761459" sldId="256"/>
            <ac:spMk id="2" creationId="{00000000-0000-0000-0000-000000000000}"/>
          </ac:spMkLst>
        </pc:spChg>
        <pc:spChg chg="mod">
          <ac:chgData name="Emily Halcon" userId="3cf46938-a6ce-4175-989d-6b8bcff9d9e4" providerId="ADAL" clId="{974A2554-896E-4669-9E6E-7EE8384C69F7}" dt="2018-08-23T17:06:18.369" v="230" actId="27636"/>
          <ac:spMkLst>
            <pc:docMk/>
            <pc:sldMk cId="506761459" sldId="256"/>
            <ac:spMk id="3" creationId="{00000000-0000-0000-0000-000000000000}"/>
          </ac:spMkLst>
        </pc:spChg>
        <pc:picChg chg="del">
          <ac:chgData name="Emily Halcon" userId="3cf46938-a6ce-4175-989d-6b8bcff9d9e4" providerId="ADAL" clId="{974A2554-896E-4669-9E6E-7EE8384C69F7}" dt="2018-08-23T17:04:16.591" v="1" actId="478"/>
          <ac:picMkLst>
            <pc:docMk/>
            <pc:sldMk cId="506761459" sldId="256"/>
            <ac:picMk id="6" creationId="{CC824AD8-1909-447B-9A32-4E8B8CEA3711}"/>
          </ac:picMkLst>
        </pc:picChg>
        <pc:picChg chg="del">
          <ac:chgData name="Emily Halcon" userId="3cf46938-a6ce-4175-989d-6b8bcff9d9e4" providerId="ADAL" clId="{974A2554-896E-4669-9E6E-7EE8384C69F7}" dt="2018-08-23T17:04:15.565" v="0" actId="478"/>
          <ac:picMkLst>
            <pc:docMk/>
            <pc:sldMk cId="506761459" sldId="256"/>
            <ac:picMk id="1026" creationId="{6DA8C707-E0DD-4CC1-99BC-A0462DC61A29}"/>
          </ac:picMkLst>
        </pc:picChg>
      </pc:sldChg>
      <pc:sldChg chg="addSp delSp modSp modNotesTx">
        <pc:chgData name="Emily Halcon" userId="3cf46938-a6ce-4175-989d-6b8bcff9d9e4" providerId="ADAL" clId="{974A2554-896E-4669-9E6E-7EE8384C69F7}" dt="2018-08-23T17:32:27.295" v="835" actId="207"/>
        <pc:sldMkLst>
          <pc:docMk/>
          <pc:sldMk cId="571916843" sldId="268"/>
        </pc:sldMkLst>
        <pc:spChg chg="mod">
          <ac:chgData name="Emily Halcon" userId="3cf46938-a6ce-4175-989d-6b8bcff9d9e4" providerId="ADAL" clId="{974A2554-896E-4669-9E6E-7EE8384C69F7}" dt="2018-08-23T17:31:19.972" v="653" actId="20577"/>
          <ac:spMkLst>
            <pc:docMk/>
            <pc:sldMk cId="571916843" sldId="268"/>
            <ac:spMk id="2" creationId="{00000000-0000-0000-0000-000000000000}"/>
          </ac:spMkLst>
        </pc:spChg>
        <pc:spChg chg="add mod">
          <ac:chgData name="Emily Halcon" userId="3cf46938-a6ce-4175-989d-6b8bcff9d9e4" providerId="ADAL" clId="{974A2554-896E-4669-9E6E-7EE8384C69F7}" dt="2018-08-23T17:32:27.295" v="835" actId="207"/>
          <ac:spMkLst>
            <pc:docMk/>
            <pc:sldMk cId="571916843" sldId="268"/>
            <ac:spMk id="6" creationId="{FD80A8F6-A938-40F9-BE87-0198D81A3E58}"/>
          </ac:spMkLst>
        </pc:spChg>
        <pc:graphicFrameChg chg="del mod modGraphic">
          <ac:chgData name="Emily Halcon" userId="3cf46938-a6ce-4175-989d-6b8bcff9d9e4" providerId="ADAL" clId="{974A2554-896E-4669-9E6E-7EE8384C69F7}" dt="2018-08-23T17:30:58.826" v="629" actId="478"/>
          <ac:graphicFrameMkLst>
            <pc:docMk/>
            <pc:sldMk cId="571916843" sldId="268"/>
            <ac:graphicFrameMk id="5" creationId="{5EE54ABF-905C-4A4E-AD2E-E8E70C58C600}"/>
          </ac:graphicFrameMkLst>
        </pc:graphicFrameChg>
      </pc:sldChg>
      <pc:sldChg chg="del ord">
        <pc:chgData name="Emily Halcon" userId="3cf46938-a6ce-4175-989d-6b8bcff9d9e4" providerId="ADAL" clId="{974A2554-896E-4669-9E6E-7EE8384C69F7}" dt="2018-08-23T17:42:34.178" v="1420" actId="2696"/>
        <pc:sldMkLst>
          <pc:docMk/>
          <pc:sldMk cId="1594223812" sldId="297"/>
        </pc:sldMkLst>
      </pc:sldChg>
      <pc:sldChg chg="modSp">
        <pc:chgData name="Emily Halcon" userId="3cf46938-a6ce-4175-989d-6b8bcff9d9e4" providerId="ADAL" clId="{974A2554-896E-4669-9E6E-7EE8384C69F7}" dt="2018-08-23T17:34:32.912" v="890" actId="20577"/>
        <pc:sldMkLst>
          <pc:docMk/>
          <pc:sldMk cId="3800016544" sldId="298"/>
        </pc:sldMkLst>
        <pc:spChg chg="mod">
          <ac:chgData name="Emily Halcon" userId="3cf46938-a6ce-4175-989d-6b8bcff9d9e4" providerId="ADAL" clId="{974A2554-896E-4669-9E6E-7EE8384C69F7}" dt="2018-08-23T17:33:57.918" v="844" actId="20577"/>
          <ac:spMkLst>
            <pc:docMk/>
            <pc:sldMk cId="3800016544" sldId="298"/>
            <ac:spMk id="2" creationId="{00000000-0000-0000-0000-000000000000}"/>
          </ac:spMkLst>
        </pc:spChg>
        <pc:graphicFrameChg chg="mod">
          <ac:chgData name="Emily Halcon" userId="3cf46938-a6ce-4175-989d-6b8bcff9d9e4" providerId="ADAL" clId="{974A2554-896E-4669-9E6E-7EE8384C69F7}" dt="2018-08-23T17:34:32.912" v="890" actId="20577"/>
          <ac:graphicFrameMkLst>
            <pc:docMk/>
            <pc:sldMk cId="3800016544" sldId="298"/>
            <ac:graphicFrameMk id="7" creationId="{4DF9910C-DB6D-4B3C-89CF-64D73C26A0DB}"/>
          </ac:graphicFrameMkLst>
        </pc:graphicFrameChg>
      </pc:sldChg>
      <pc:sldChg chg="modSp">
        <pc:chgData name="Emily Halcon" userId="3cf46938-a6ce-4175-989d-6b8bcff9d9e4" providerId="ADAL" clId="{974A2554-896E-4669-9E6E-7EE8384C69F7}" dt="2018-08-23T17:34:53.475" v="913" actId="20577"/>
        <pc:sldMkLst>
          <pc:docMk/>
          <pc:sldMk cId="2367556367" sldId="299"/>
        </pc:sldMkLst>
        <pc:spChg chg="mod">
          <ac:chgData name="Emily Halcon" userId="3cf46938-a6ce-4175-989d-6b8bcff9d9e4" providerId="ADAL" clId="{974A2554-896E-4669-9E6E-7EE8384C69F7}" dt="2018-08-23T17:34:46.303" v="895" actId="20577"/>
          <ac:spMkLst>
            <pc:docMk/>
            <pc:sldMk cId="2367556367" sldId="299"/>
            <ac:spMk id="2" creationId="{00000000-0000-0000-0000-000000000000}"/>
          </ac:spMkLst>
        </pc:spChg>
        <pc:spChg chg="mod">
          <ac:chgData name="Emily Halcon" userId="3cf46938-a6ce-4175-989d-6b8bcff9d9e4" providerId="ADAL" clId="{974A2554-896E-4669-9E6E-7EE8384C69F7}" dt="2018-08-23T17:34:53.475" v="913" actId="20577"/>
          <ac:spMkLst>
            <pc:docMk/>
            <pc:sldMk cId="2367556367" sldId="299"/>
            <ac:spMk id="3" creationId="{96F23723-6B9A-4E25-A9DF-4B7DDFA2B9FF}"/>
          </ac:spMkLst>
        </pc:spChg>
      </pc:sldChg>
      <pc:sldChg chg="modSp">
        <pc:chgData name="Emily Halcon" userId="3cf46938-a6ce-4175-989d-6b8bcff9d9e4" providerId="ADAL" clId="{974A2554-896E-4669-9E6E-7EE8384C69F7}" dt="2018-08-23T17:37:45.146" v="971" actId="20577"/>
        <pc:sldMkLst>
          <pc:docMk/>
          <pc:sldMk cId="807671903" sldId="300"/>
        </pc:sldMkLst>
        <pc:spChg chg="mod">
          <ac:chgData name="Emily Halcon" userId="3cf46938-a6ce-4175-989d-6b8bcff9d9e4" providerId="ADAL" clId="{974A2554-896E-4669-9E6E-7EE8384C69F7}" dt="2018-08-23T17:35:02.380" v="914" actId="6549"/>
          <ac:spMkLst>
            <pc:docMk/>
            <pc:sldMk cId="807671903" sldId="300"/>
            <ac:spMk id="2" creationId="{00000000-0000-0000-0000-000000000000}"/>
          </ac:spMkLst>
        </pc:spChg>
        <pc:spChg chg="mod">
          <ac:chgData name="Emily Halcon" userId="3cf46938-a6ce-4175-989d-6b8bcff9d9e4" providerId="ADAL" clId="{974A2554-896E-4669-9E6E-7EE8384C69F7}" dt="2018-08-23T17:37:25.778" v="958" actId="20577"/>
          <ac:spMkLst>
            <pc:docMk/>
            <pc:sldMk cId="807671903" sldId="300"/>
            <ac:spMk id="15" creationId="{E218853B-D101-4087-8901-CB1F1E9BA6F0}"/>
          </ac:spMkLst>
        </pc:spChg>
        <pc:spChg chg="mod">
          <ac:chgData name="Emily Halcon" userId="3cf46938-a6ce-4175-989d-6b8bcff9d9e4" providerId="ADAL" clId="{974A2554-896E-4669-9E6E-7EE8384C69F7}" dt="2018-08-23T17:37:45.146" v="971" actId="20577"/>
          <ac:spMkLst>
            <pc:docMk/>
            <pc:sldMk cId="807671903" sldId="300"/>
            <ac:spMk id="16" creationId="{A1096F68-3870-4353-A6CF-A31493164C45}"/>
          </ac:spMkLst>
        </pc:spChg>
        <pc:graphicFrameChg chg="mod">
          <ac:chgData name="Emily Halcon" userId="3cf46938-a6ce-4175-989d-6b8bcff9d9e4" providerId="ADAL" clId="{974A2554-896E-4669-9E6E-7EE8384C69F7}" dt="2018-08-23T17:37:16.646" v="949" actId="2085"/>
          <ac:graphicFrameMkLst>
            <pc:docMk/>
            <pc:sldMk cId="807671903" sldId="300"/>
            <ac:graphicFrameMk id="7" creationId="{69C25BB9-2B85-443A-8040-476E0F09636E}"/>
          </ac:graphicFrameMkLst>
        </pc:graphicFrameChg>
      </pc:sldChg>
      <pc:sldChg chg="modSp">
        <pc:chgData name="Emily Halcon" userId="3cf46938-a6ce-4175-989d-6b8bcff9d9e4" providerId="ADAL" clId="{974A2554-896E-4669-9E6E-7EE8384C69F7}" dt="2018-08-23T17:38:36.604" v="1022" actId="20577"/>
        <pc:sldMkLst>
          <pc:docMk/>
          <pc:sldMk cId="2379037122" sldId="301"/>
        </pc:sldMkLst>
        <pc:spChg chg="mod">
          <ac:chgData name="Emily Halcon" userId="3cf46938-a6ce-4175-989d-6b8bcff9d9e4" providerId="ADAL" clId="{974A2554-896E-4669-9E6E-7EE8384C69F7}" dt="2018-08-23T17:37:53.204" v="972" actId="6549"/>
          <ac:spMkLst>
            <pc:docMk/>
            <pc:sldMk cId="2379037122" sldId="301"/>
            <ac:spMk id="2" creationId="{00000000-0000-0000-0000-000000000000}"/>
          </ac:spMkLst>
        </pc:spChg>
        <pc:graphicFrameChg chg="mod">
          <ac:chgData name="Emily Halcon" userId="3cf46938-a6ce-4175-989d-6b8bcff9d9e4" providerId="ADAL" clId="{974A2554-896E-4669-9E6E-7EE8384C69F7}" dt="2018-08-23T17:38:36.604" v="1022" actId="20577"/>
          <ac:graphicFrameMkLst>
            <pc:docMk/>
            <pc:sldMk cId="2379037122" sldId="301"/>
            <ac:graphicFrameMk id="7" creationId="{60CE6068-B9EF-407C-8B0B-6E1DA42B78D4}"/>
          </ac:graphicFrameMkLst>
        </pc:graphicFrameChg>
      </pc:sldChg>
      <pc:sldChg chg="addSp delSp modSp">
        <pc:chgData name="Emily Halcon" userId="3cf46938-a6ce-4175-989d-6b8bcff9d9e4" providerId="ADAL" clId="{974A2554-896E-4669-9E6E-7EE8384C69F7}" dt="2018-08-23T17:40:46" v="1412" actId="20577"/>
        <pc:sldMkLst>
          <pc:docMk/>
          <pc:sldMk cId="2949495334" sldId="302"/>
        </pc:sldMkLst>
        <pc:spChg chg="mod">
          <ac:chgData name="Emily Halcon" userId="3cf46938-a6ce-4175-989d-6b8bcff9d9e4" providerId="ADAL" clId="{974A2554-896E-4669-9E6E-7EE8384C69F7}" dt="2018-08-23T17:38:55.610" v="1024" actId="6549"/>
          <ac:spMkLst>
            <pc:docMk/>
            <pc:sldMk cId="2949495334" sldId="302"/>
            <ac:spMk id="2" creationId="{00000000-0000-0000-0000-000000000000}"/>
          </ac:spMkLst>
        </pc:spChg>
        <pc:spChg chg="mod">
          <ac:chgData name="Emily Halcon" userId="3cf46938-a6ce-4175-989d-6b8bcff9d9e4" providerId="ADAL" clId="{974A2554-896E-4669-9E6E-7EE8384C69F7}" dt="2018-08-23T17:40:46" v="1412" actId="20577"/>
          <ac:spMkLst>
            <pc:docMk/>
            <pc:sldMk cId="2949495334" sldId="302"/>
            <ac:spMk id="3" creationId="{1868B477-186F-426A-B112-2653DBF37EC8}"/>
          </ac:spMkLst>
        </pc:spChg>
        <pc:spChg chg="add del mod">
          <ac:chgData name="Emily Halcon" userId="3cf46938-a6ce-4175-989d-6b8bcff9d9e4" providerId="ADAL" clId="{974A2554-896E-4669-9E6E-7EE8384C69F7}" dt="2018-08-23T17:38:59.953" v="1026" actId="478"/>
          <ac:spMkLst>
            <pc:docMk/>
            <pc:sldMk cId="2949495334" sldId="302"/>
            <ac:spMk id="5" creationId="{29A67AFE-BC2D-43AD-85B4-9AF47D1AEB28}"/>
          </ac:spMkLst>
        </pc:spChg>
        <pc:graphicFrameChg chg="del">
          <ac:chgData name="Emily Halcon" userId="3cf46938-a6ce-4175-989d-6b8bcff9d9e4" providerId="ADAL" clId="{974A2554-896E-4669-9E6E-7EE8384C69F7}" dt="2018-08-23T17:38:58.285" v="1025" actId="478"/>
          <ac:graphicFrameMkLst>
            <pc:docMk/>
            <pc:sldMk cId="2949495334" sldId="302"/>
            <ac:graphicFrameMk id="8" creationId="{61880E6E-31DE-4069-B219-FC2DAF389507}"/>
          </ac:graphicFrameMkLst>
        </pc:graphicFrameChg>
      </pc:sldChg>
      <pc:sldChg chg="add modNotesTx">
        <pc:chgData name="Emily Halcon" userId="3cf46938-a6ce-4175-989d-6b8bcff9d9e4" providerId="ADAL" clId="{974A2554-896E-4669-9E6E-7EE8384C69F7}" dt="2018-08-23T17:30:51.416" v="627" actId="6549"/>
        <pc:sldMkLst>
          <pc:docMk/>
          <pc:sldMk cId="2518769821" sldId="303"/>
        </pc:sldMkLst>
      </pc:sldChg>
      <pc:sldChg chg="addSp delSp modSp add">
        <pc:chgData name="Emily Halcon" userId="3cf46938-a6ce-4175-989d-6b8bcff9d9e4" providerId="ADAL" clId="{974A2554-896E-4669-9E6E-7EE8384C69F7}" dt="2018-08-23T17:50:58.366" v="2180" actId="5793"/>
        <pc:sldMkLst>
          <pc:docMk/>
          <pc:sldMk cId="2743789269" sldId="304"/>
        </pc:sldMkLst>
        <pc:spChg chg="mod">
          <ac:chgData name="Emily Halcon" userId="3cf46938-a6ce-4175-989d-6b8bcff9d9e4" providerId="ADAL" clId="{974A2554-896E-4669-9E6E-7EE8384C69F7}" dt="2018-08-23T17:41:57.217" v="1413" actId="6549"/>
          <ac:spMkLst>
            <pc:docMk/>
            <pc:sldMk cId="2743789269" sldId="304"/>
            <ac:spMk id="2" creationId="{00000000-0000-0000-0000-000000000000}"/>
          </ac:spMkLst>
        </pc:spChg>
        <pc:spChg chg="mod">
          <ac:chgData name="Emily Halcon" userId="3cf46938-a6ce-4175-989d-6b8bcff9d9e4" providerId="ADAL" clId="{974A2554-896E-4669-9E6E-7EE8384C69F7}" dt="2018-08-23T17:50:58.366" v="2180" actId="5793"/>
          <ac:spMkLst>
            <pc:docMk/>
            <pc:sldMk cId="2743789269" sldId="304"/>
            <ac:spMk id="3" creationId="{1868B477-186F-426A-B112-2653DBF37EC8}"/>
          </ac:spMkLst>
        </pc:spChg>
        <pc:spChg chg="add del mod">
          <ac:chgData name="Emily Halcon" userId="3cf46938-a6ce-4175-989d-6b8bcff9d9e4" providerId="ADAL" clId="{974A2554-896E-4669-9E6E-7EE8384C69F7}" dt="2018-08-23T17:42:04.984" v="1415" actId="478"/>
          <ac:spMkLst>
            <pc:docMk/>
            <pc:sldMk cId="2743789269" sldId="304"/>
            <ac:spMk id="5" creationId="{D3CBE559-27AD-463D-B319-1A1B428E3248}"/>
          </ac:spMkLst>
        </pc:spChg>
        <pc:graphicFrameChg chg="del">
          <ac:chgData name="Emily Halcon" userId="3cf46938-a6ce-4175-989d-6b8bcff9d9e4" providerId="ADAL" clId="{974A2554-896E-4669-9E6E-7EE8384C69F7}" dt="2018-08-23T17:42:03.489" v="1414" actId="478"/>
          <ac:graphicFrameMkLst>
            <pc:docMk/>
            <pc:sldMk cId="2743789269" sldId="304"/>
            <ac:graphicFrameMk id="8" creationId="{61880E6E-31DE-4069-B219-FC2DAF389507}"/>
          </ac:graphicFrameMkLst>
        </pc:graphicFrameChg>
      </pc:sldChg>
      <pc:sldChg chg="addSp delSp modSp add">
        <pc:chgData name="Emily Halcon" userId="3cf46938-a6ce-4175-989d-6b8bcff9d9e4" providerId="ADAL" clId="{974A2554-896E-4669-9E6E-7EE8384C69F7}" dt="2018-08-23T17:48:16.822" v="1843" actId="13782"/>
        <pc:sldMkLst>
          <pc:docMk/>
          <pc:sldMk cId="2047227893" sldId="305"/>
        </pc:sldMkLst>
        <pc:spChg chg="mod">
          <ac:chgData name="Emily Halcon" userId="3cf46938-a6ce-4175-989d-6b8bcff9d9e4" providerId="ADAL" clId="{974A2554-896E-4669-9E6E-7EE8384C69F7}" dt="2018-08-23T17:42:43.500" v="1445" actId="20577"/>
          <ac:spMkLst>
            <pc:docMk/>
            <pc:sldMk cId="2047227893" sldId="305"/>
            <ac:spMk id="2" creationId="{00000000-0000-0000-0000-000000000000}"/>
          </ac:spMkLst>
        </pc:spChg>
        <pc:spChg chg="add del mod">
          <ac:chgData name="Emily Halcon" userId="3cf46938-a6ce-4175-989d-6b8bcff9d9e4" providerId="ADAL" clId="{974A2554-896E-4669-9E6E-7EE8384C69F7}" dt="2018-08-23T17:43:05.967" v="1448" actId="1032"/>
          <ac:spMkLst>
            <pc:docMk/>
            <pc:sldMk cId="2047227893" sldId="305"/>
            <ac:spMk id="3" creationId="{BA5821F5-6CE6-4A91-8E0E-266483214F52}"/>
          </ac:spMkLst>
        </pc:spChg>
        <pc:graphicFrameChg chg="add mod">
          <ac:chgData name="Emily Halcon" userId="3cf46938-a6ce-4175-989d-6b8bcff9d9e4" providerId="ADAL" clId="{974A2554-896E-4669-9E6E-7EE8384C69F7}" dt="2018-08-23T17:48:16.822" v="1843" actId="13782"/>
          <ac:graphicFrameMkLst>
            <pc:docMk/>
            <pc:sldMk cId="2047227893" sldId="305"/>
            <ac:graphicFrameMk id="5" creationId="{6065C86F-5A8E-4379-9A37-03B98A658B12}"/>
          </ac:graphicFrameMkLst>
        </pc:graphicFrameChg>
        <pc:graphicFrameChg chg="del mod">
          <ac:chgData name="Emily Halcon" userId="3cf46938-a6ce-4175-989d-6b8bcff9d9e4" providerId="ADAL" clId="{974A2554-896E-4669-9E6E-7EE8384C69F7}" dt="2018-08-23T17:42:49.321" v="1447" actId="478"/>
          <ac:graphicFrameMkLst>
            <pc:docMk/>
            <pc:sldMk cId="2047227893" sldId="305"/>
            <ac:graphicFrameMk id="7" creationId="{60CE6068-B9EF-407C-8B0B-6E1DA42B78D4}"/>
          </ac:graphicFrameMkLst>
        </pc:graphicFrameChg>
      </pc:sldChg>
      <pc:sldChg chg="add ord">
        <pc:chgData name="Emily Halcon" userId="3cf46938-a6ce-4175-989d-6b8bcff9d9e4" providerId="ADAL" clId="{974A2554-896E-4669-9E6E-7EE8384C69F7}" dt="2018-08-23T17:51:11.288" v="2182"/>
        <pc:sldMkLst>
          <pc:docMk/>
          <pc:sldMk cId="3375146739" sldId="306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50B3F-2590-4F59-8011-F3004BFECB9C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EC31E6A-D7AC-4D20-856F-EC4A92F8D4C9}">
      <dgm:prSet phldrT="[Text]"/>
      <dgm:spPr/>
      <dgm:t>
        <a:bodyPr/>
        <a:lstStyle/>
        <a:p>
          <a:r>
            <a:rPr lang="en-US" dirty="0"/>
            <a:t>Addressing Immediate Need</a:t>
          </a:r>
        </a:p>
      </dgm:t>
    </dgm:pt>
    <dgm:pt modelId="{3725A0EA-AA46-4E2D-8BEB-00387BD76A63}" type="parTrans" cxnId="{5E1C3202-9B10-42C0-B3D2-01A761F16BCF}">
      <dgm:prSet/>
      <dgm:spPr/>
      <dgm:t>
        <a:bodyPr/>
        <a:lstStyle/>
        <a:p>
          <a:endParaRPr lang="en-US"/>
        </a:p>
      </dgm:t>
    </dgm:pt>
    <dgm:pt modelId="{C4ED58B5-F330-4B2E-AF7C-3E13E94F1928}" type="sibTrans" cxnId="{5E1C3202-9B10-42C0-B3D2-01A761F16BCF}">
      <dgm:prSet/>
      <dgm:spPr/>
      <dgm:t>
        <a:bodyPr/>
        <a:lstStyle/>
        <a:p>
          <a:endParaRPr lang="en-US"/>
        </a:p>
      </dgm:t>
    </dgm:pt>
    <dgm:pt modelId="{B76353C7-EC7B-4BB4-8058-255F5B2B0364}">
      <dgm:prSet phldrT="[Text]"/>
      <dgm:spPr/>
      <dgm:t>
        <a:bodyPr/>
        <a:lstStyle/>
        <a:p>
          <a:r>
            <a:rPr lang="en-US" dirty="0"/>
            <a:t>Able to Implement Quickly</a:t>
          </a:r>
        </a:p>
      </dgm:t>
    </dgm:pt>
    <dgm:pt modelId="{5380812D-ED03-47BE-A8C1-B917A6A25E42}" type="parTrans" cxnId="{19B429F1-0681-4D26-AE80-9C311C1E7600}">
      <dgm:prSet/>
      <dgm:spPr/>
      <dgm:t>
        <a:bodyPr/>
        <a:lstStyle/>
        <a:p>
          <a:endParaRPr lang="en-US"/>
        </a:p>
      </dgm:t>
    </dgm:pt>
    <dgm:pt modelId="{83C189EA-9AD9-474C-9586-99C3FB6427D9}" type="sibTrans" cxnId="{19B429F1-0681-4D26-AE80-9C311C1E7600}">
      <dgm:prSet/>
      <dgm:spPr/>
      <dgm:t>
        <a:bodyPr/>
        <a:lstStyle/>
        <a:p>
          <a:endParaRPr lang="en-US"/>
        </a:p>
      </dgm:t>
    </dgm:pt>
    <dgm:pt modelId="{A2BBD10D-B52A-49D7-BAAF-E96416923DE8}">
      <dgm:prSet phldrT="[Text]"/>
      <dgm:spPr/>
      <dgm:t>
        <a:bodyPr/>
        <a:lstStyle/>
        <a:p>
          <a:r>
            <a:rPr lang="en-US" dirty="0"/>
            <a:t>Existing Administrative Infrastructure</a:t>
          </a:r>
        </a:p>
      </dgm:t>
    </dgm:pt>
    <dgm:pt modelId="{3CCB1FEF-144E-496C-B0D0-492FA684D42C}" type="parTrans" cxnId="{0D43AA13-B2C1-4EFC-B7B5-BE271FCB9511}">
      <dgm:prSet/>
      <dgm:spPr/>
      <dgm:t>
        <a:bodyPr/>
        <a:lstStyle/>
        <a:p>
          <a:endParaRPr lang="en-US"/>
        </a:p>
      </dgm:t>
    </dgm:pt>
    <dgm:pt modelId="{13AF5182-CFF2-46A7-9CCE-1BA0C4C51BD4}" type="sibTrans" cxnId="{0D43AA13-B2C1-4EFC-B7B5-BE271FCB9511}">
      <dgm:prSet/>
      <dgm:spPr/>
      <dgm:t>
        <a:bodyPr/>
        <a:lstStyle/>
        <a:p>
          <a:endParaRPr lang="en-US"/>
        </a:p>
      </dgm:t>
    </dgm:pt>
    <dgm:pt modelId="{6E212F95-011E-4207-B34E-3AFA72CCD333}">
      <dgm:prSet phldrT="[Text]"/>
      <dgm:spPr/>
      <dgm:t>
        <a:bodyPr/>
        <a:lstStyle/>
        <a:p>
          <a:r>
            <a:rPr lang="en-US" dirty="0"/>
            <a:t>Drive Broader System Change</a:t>
          </a:r>
        </a:p>
      </dgm:t>
    </dgm:pt>
    <dgm:pt modelId="{2DB2B5AB-FED1-4AE2-80BA-CDE25C783D21}" type="parTrans" cxnId="{4016855D-B281-4491-BCDD-BF9BCCB469C7}">
      <dgm:prSet/>
      <dgm:spPr/>
      <dgm:t>
        <a:bodyPr/>
        <a:lstStyle/>
        <a:p>
          <a:endParaRPr lang="en-US"/>
        </a:p>
      </dgm:t>
    </dgm:pt>
    <dgm:pt modelId="{B72C8E45-5082-4655-B000-CF873FEEFEDB}" type="sibTrans" cxnId="{4016855D-B281-4491-BCDD-BF9BCCB469C7}">
      <dgm:prSet/>
      <dgm:spPr/>
      <dgm:t>
        <a:bodyPr/>
        <a:lstStyle/>
        <a:p>
          <a:endParaRPr lang="en-US"/>
        </a:p>
      </dgm:t>
    </dgm:pt>
    <dgm:pt modelId="{61B4FA84-DF8B-439E-98C4-14DD1AD7703D}">
      <dgm:prSet phldrT="[Text]"/>
      <dgm:spPr/>
      <dgm:t>
        <a:bodyPr/>
        <a:lstStyle/>
        <a:p>
          <a:r>
            <a:rPr lang="en-US" dirty="0"/>
            <a:t>Measure and Evaluate Outcomes</a:t>
          </a:r>
        </a:p>
      </dgm:t>
    </dgm:pt>
    <dgm:pt modelId="{2D245530-2A00-4641-89C0-CE9D8A95389F}" type="parTrans" cxnId="{72ED8449-CC99-4A50-AF22-984AF16ED57A}">
      <dgm:prSet/>
      <dgm:spPr/>
      <dgm:t>
        <a:bodyPr/>
        <a:lstStyle/>
        <a:p>
          <a:endParaRPr lang="en-US"/>
        </a:p>
      </dgm:t>
    </dgm:pt>
    <dgm:pt modelId="{7A15935F-C75C-418E-8137-1CE2B7F32333}" type="sibTrans" cxnId="{72ED8449-CC99-4A50-AF22-984AF16ED57A}">
      <dgm:prSet/>
      <dgm:spPr/>
      <dgm:t>
        <a:bodyPr/>
        <a:lstStyle/>
        <a:p>
          <a:endParaRPr lang="en-US"/>
        </a:p>
      </dgm:t>
    </dgm:pt>
    <dgm:pt modelId="{0E64B5E9-56C8-439A-8237-0280C2C7397E}" type="pres">
      <dgm:prSet presAssocID="{57B50B3F-2590-4F59-8011-F3004BFECB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38A7EC-8058-4FC7-84A0-C6BBBC06A2D7}" type="pres">
      <dgm:prSet presAssocID="{BEC31E6A-D7AC-4D20-856F-EC4A92F8D4C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716B5-8850-4A9A-BF81-1C14B4715E86}" type="pres">
      <dgm:prSet presAssocID="{C4ED58B5-F330-4B2E-AF7C-3E13E94F1928}" presName="spacer" presStyleCnt="0"/>
      <dgm:spPr/>
    </dgm:pt>
    <dgm:pt modelId="{AB1FF4D7-2EC1-476B-A644-9673FF48C212}" type="pres">
      <dgm:prSet presAssocID="{B76353C7-EC7B-4BB4-8058-255F5B2B036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8D511-CBEC-4DB0-8AC4-214E7994D992}" type="pres">
      <dgm:prSet presAssocID="{83C189EA-9AD9-474C-9586-99C3FB6427D9}" presName="spacer" presStyleCnt="0"/>
      <dgm:spPr/>
    </dgm:pt>
    <dgm:pt modelId="{CFC90E01-2C36-4385-93C1-5C71238494D1}" type="pres">
      <dgm:prSet presAssocID="{A2BBD10D-B52A-49D7-BAAF-E96416923DE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ACED6-CC01-4DE4-969D-BF315983620C}" type="pres">
      <dgm:prSet presAssocID="{13AF5182-CFF2-46A7-9CCE-1BA0C4C51BD4}" presName="spacer" presStyleCnt="0"/>
      <dgm:spPr/>
    </dgm:pt>
    <dgm:pt modelId="{BC99D53C-2872-46B4-9B88-84698E2D4A71}" type="pres">
      <dgm:prSet presAssocID="{6E212F95-011E-4207-B34E-3AFA72CCD33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8F4796-2191-43E1-B6FD-BBB0E8A27A7F}" type="pres">
      <dgm:prSet presAssocID="{B72C8E45-5082-4655-B000-CF873FEEFEDB}" presName="spacer" presStyleCnt="0"/>
      <dgm:spPr/>
    </dgm:pt>
    <dgm:pt modelId="{B4C89081-8C64-44DE-A333-82ECC0566B55}" type="pres">
      <dgm:prSet presAssocID="{61B4FA84-DF8B-439E-98C4-14DD1AD7703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16855D-B281-4491-BCDD-BF9BCCB469C7}" srcId="{57B50B3F-2590-4F59-8011-F3004BFECB9C}" destId="{6E212F95-011E-4207-B34E-3AFA72CCD333}" srcOrd="3" destOrd="0" parTransId="{2DB2B5AB-FED1-4AE2-80BA-CDE25C783D21}" sibTransId="{B72C8E45-5082-4655-B000-CF873FEEFEDB}"/>
    <dgm:cxn modelId="{2FACB089-8251-449D-865E-F9E991D98E26}" type="presOf" srcId="{61B4FA84-DF8B-439E-98C4-14DD1AD7703D}" destId="{B4C89081-8C64-44DE-A333-82ECC0566B55}" srcOrd="0" destOrd="0" presId="urn:microsoft.com/office/officeart/2005/8/layout/vList2"/>
    <dgm:cxn modelId="{41B03467-5C04-4CAA-ABA0-819E28DA521E}" type="presOf" srcId="{6E212F95-011E-4207-B34E-3AFA72CCD333}" destId="{BC99D53C-2872-46B4-9B88-84698E2D4A71}" srcOrd="0" destOrd="0" presId="urn:microsoft.com/office/officeart/2005/8/layout/vList2"/>
    <dgm:cxn modelId="{0D43AA13-B2C1-4EFC-B7B5-BE271FCB9511}" srcId="{57B50B3F-2590-4F59-8011-F3004BFECB9C}" destId="{A2BBD10D-B52A-49D7-BAAF-E96416923DE8}" srcOrd="2" destOrd="0" parTransId="{3CCB1FEF-144E-496C-B0D0-492FA684D42C}" sibTransId="{13AF5182-CFF2-46A7-9CCE-1BA0C4C51BD4}"/>
    <dgm:cxn modelId="{72ED8449-CC99-4A50-AF22-984AF16ED57A}" srcId="{57B50B3F-2590-4F59-8011-F3004BFECB9C}" destId="{61B4FA84-DF8B-439E-98C4-14DD1AD7703D}" srcOrd="4" destOrd="0" parTransId="{2D245530-2A00-4641-89C0-CE9D8A95389F}" sibTransId="{7A15935F-C75C-418E-8137-1CE2B7F32333}"/>
    <dgm:cxn modelId="{5902646B-84A2-426B-A964-C0B517C1B463}" type="presOf" srcId="{57B50B3F-2590-4F59-8011-F3004BFECB9C}" destId="{0E64B5E9-56C8-439A-8237-0280C2C7397E}" srcOrd="0" destOrd="0" presId="urn:microsoft.com/office/officeart/2005/8/layout/vList2"/>
    <dgm:cxn modelId="{E2019FD5-E297-426C-8E57-EA9EC6266D96}" type="presOf" srcId="{B76353C7-EC7B-4BB4-8058-255F5B2B0364}" destId="{AB1FF4D7-2EC1-476B-A644-9673FF48C212}" srcOrd="0" destOrd="0" presId="urn:microsoft.com/office/officeart/2005/8/layout/vList2"/>
    <dgm:cxn modelId="{5B5E269D-449B-4C78-B0D4-7503E7C9A18F}" type="presOf" srcId="{BEC31E6A-D7AC-4D20-856F-EC4A92F8D4C9}" destId="{EF38A7EC-8058-4FC7-84A0-C6BBBC06A2D7}" srcOrd="0" destOrd="0" presId="urn:microsoft.com/office/officeart/2005/8/layout/vList2"/>
    <dgm:cxn modelId="{19B429F1-0681-4D26-AE80-9C311C1E7600}" srcId="{57B50B3F-2590-4F59-8011-F3004BFECB9C}" destId="{B76353C7-EC7B-4BB4-8058-255F5B2B0364}" srcOrd="1" destOrd="0" parTransId="{5380812D-ED03-47BE-A8C1-B917A6A25E42}" sibTransId="{83C189EA-9AD9-474C-9586-99C3FB6427D9}"/>
    <dgm:cxn modelId="{5E1C3202-9B10-42C0-B3D2-01A761F16BCF}" srcId="{57B50B3F-2590-4F59-8011-F3004BFECB9C}" destId="{BEC31E6A-D7AC-4D20-856F-EC4A92F8D4C9}" srcOrd="0" destOrd="0" parTransId="{3725A0EA-AA46-4E2D-8BEB-00387BD76A63}" sibTransId="{C4ED58B5-F330-4B2E-AF7C-3E13E94F1928}"/>
    <dgm:cxn modelId="{ADF10B60-BB15-4FD8-9D75-87BA53F5B274}" type="presOf" srcId="{A2BBD10D-B52A-49D7-BAAF-E96416923DE8}" destId="{CFC90E01-2C36-4385-93C1-5C71238494D1}" srcOrd="0" destOrd="0" presId="urn:microsoft.com/office/officeart/2005/8/layout/vList2"/>
    <dgm:cxn modelId="{12297464-3058-4FA8-BD12-CB8F25E61489}" type="presParOf" srcId="{0E64B5E9-56C8-439A-8237-0280C2C7397E}" destId="{EF38A7EC-8058-4FC7-84A0-C6BBBC06A2D7}" srcOrd="0" destOrd="0" presId="urn:microsoft.com/office/officeart/2005/8/layout/vList2"/>
    <dgm:cxn modelId="{4D557D4B-449E-46EF-B397-213089E95DD5}" type="presParOf" srcId="{0E64B5E9-56C8-439A-8237-0280C2C7397E}" destId="{D4F716B5-8850-4A9A-BF81-1C14B4715E86}" srcOrd="1" destOrd="0" presId="urn:microsoft.com/office/officeart/2005/8/layout/vList2"/>
    <dgm:cxn modelId="{CEA33FD2-66AD-4E24-B26B-77CAF10C794D}" type="presParOf" srcId="{0E64B5E9-56C8-439A-8237-0280C2C7397E}" destId="{AB1FF4D7-2EC1-476B-A644-9673FF48C212}" srcOrd="2" destOrd="0" presId="urn:microsoft.com/office/officeart/2005/8/layout/vList2"/>
    <dgm:cxn modelId="{1AF80766-BBC1-488E-8258-84C1F4AE079C}" type="presParOf" srcId="{0E64B5E9-56C8-439A-8237-0280C2C7397E}" destId="{5278D511-CBEC-4DB0-8AC4-214E7994D992}" srcOrd="3" destOrd="0" presId="urn:microsoft.com/office/officeart/2005/8/layout/vList2"/>
    <dgm:cxn modelId="{F9341632-A89C-4CC8-A0F1-3569BD26AAB3}" type="presParOf" srcId="{0E64B5E9-56C8-439A-8237-0280C2C7397E}" destId="{CFC90E01-2C36-4385-93C1-5C71238494D1}" srcOrd="4" destOrd="0" presId="urn:microsoft.com/office/officeart/2005/8/layout/vList2"/>
    <dgm:cxn modelId="{6E6BED8C-3279-4208-8BEE-D4A6DC3F47EA}" type="presParOf" srcId="{0E64B5E9-56C8-439A-8237-0280C2C7397E}" destId="{E87ACED6-CC01-4DE4-969D-BF315983620C}" srcOrd="5" destOrd="0" presId="urn:microsoft.com/office/officeart/2005/8/layout/vList2"/>
    <dgm:cxn modelId="{6D95DE46-2B48-4B2F-ABC1-31D597A08C0E}" type="presParOf" srcId="{0E64B5E9-56C8-439A-8237-0280C2C7397E}" destId="{BC99D53C-2872-46B4-9B88-84698E2D4A71}" srcOrd="6" destOrd="0" presId="urn:microsoft.com/office/officeart/2005/8/layout/vList2"/>
    <dgm:cxn modelId="{05EC9E27-DC63-4283-9511-FBE698118AAF}" type="presParOf" srcId="{0E64B5E9-56C8-439A-8237-0280C2C7397E}" destId="{5B8F4796-2191-43E1-B6FD-BBB0E8A27A7F}" srcOrd="7" destOrd="0" presId="urn:microsoft.com/office/officeart/2005/8/layout/vList2"/>
    <dgm:cxn modelId="{70CBA940-8FA1-4AAB-90B4-27DF45E454D1}" type="presParOf" srcId="{0E64B5E9-56C8-439A-8237-0280C2C7397E}" destId="{B4C89081-8C64-44DE-A333-82ECC0566B5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84A9CC-8CA7-43EA-A8FB-BA8BFC5E0B27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6D73E-408B-40F0-864C-D3051CEE78A2}">
      <dgm:prSet phldrT="[Text]"/>
      <dgm:spPr/>
      <dgm:t>
        <a:bodyPr/>
        <a:lstStyle/>
        <a:p>
          <a:r>
            <a:rPr lang="en-US" dirty="0"/>
            <a:t>Flexible Housing Program</a:t>
          </a:r>
        </a:p>
      </dgm:t>
    </dgm:pt>
    <dgm:pt modelId="{C1C1D50D-F9A0-426D-B2F1-42298F93242D}" type="parTrans" cxnId="{24A71DBF-DA3C-49F7-9777-7B4CCDAF8455}">
      <dgm:prSet/>
      <dgm:spPr/>
      <dgm:t>
        <a:bodyPr/>
        <a:lstStyle/>
        <a:p>
          <a:endParaRPr lang="en-US"/>
        </a:p>
      </dgm:t>
    </dgm:pt>
    <dgm:pt modelId="{BDFCC29B-C81F-4949-AFFD-4F2B19048DE4}" type="sibTrans" cxnId="{24A71DBF-DA3C-49F7-9777-7B4CCDAF8455}">
      <dgm:prSet/>
      <dgm:spPr/>
      <dgm:t>
        <a:bodyPr/>
        <a:lstStyle/>
        <a:p>
          <a:endParaRPr lang="en-US"/>
        </a:p>
      </dgm:t>
    </dgm:pt>
    <dgm:pt modelId="{8AFD530E-F964-4B71-A388-D7EFC9BDE133}">
      <dgm:prSet phldrT="[Text]" custT="1"/>
      <dgm:spPr/>
      <dgm:t>
        <a:bodyPr tIns="365760" anchor="t"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dirty="0"/>
            <a:t>Re-Housing &amp; Shelter diversion</a:t>
          </a:r>
        </a:p>
      </dgm:t>
    </dgm:pt>
    <dgm:pt modelId="{61E800C5-FDE6-420C-885C-D1C796BCC8FF}" type="parTrans" cxnId="{DBFBFCAF-4257-4B39-AF71-97A98A8046DA}">
      <dgm:prSet/>
      <dgm:spPr/>
      <dgm:t>
        <a:bodyPr/>
        <a:lstStyle/>
        <a:p>
          <a:endParaRPr lang="en-US"/>
        </a:p>
      </dgm:t>
    </dgm:pt>
    <dgm:pt modelId="{CE333016-42A0-48BC-9C7D-7EF9F09054D7}" type="sibTrans" cxnId="{DBFBFCAF-4257-4B39-AF71-97A98A8046DA}">
      <dgm:prSet/>
      <dgm:spPr/>
      <dgm:t>
        <a:bodyPr/>
        <a:lstStyle/>
        <a:p>
          <a:endParaRPr lang="en-US"/>
        </a:p>
      </dgm:t>
    </dgm:pt>
    <dgm:pt modelId="{E0D608F2-8931-4BB9-AD23-32D829332CAD}">
      <dgm:prSet phldrT="[Text]" custT="1"/>
      <dgm:spPr/>
      <dgm:t>
        <a:bodyPr tIns="365760" anchor="t"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dirty="0"/>
            <a:t>Case management</a:t>
          </a:r>
        </a:p>
      </dgm:t>
    </dgm:pt>
    <dgm:pt modelId="{6D081FF1-9C06-4EE4-83B6-E0141C728C78}" type="parTrans" cxnId="{CFA74799-8E5B-48EC-8914-97118F6B88AC}">
      <dgm:prSet/>
      <dgm:spPr/>
      <dgm:t>
        <a:bodyPr/>
        <a:lstStyle/>
        <a:p>
          <a:endParaRPr lang="en-US"/>
        </a:p>
      </dgm:t>
    </dgm:pt>
    <dgm:pt modelId="{3B209EDB-22E7-4577-87A9-C4C604B73322}" type="sibTrans" cxnId="{CFA74799-8E5B-48EC-8914-97118F6B88AC}">
      <dgm:prSet/>
      <dgm:spPr/>
      <dgm:t>
        <a:bodyPr/>
        <a:lstStyle/>
        <a:p>
          <a:endParaRPr lang="en-US"/>
        </a:p>
      </dgm:t>
    </dgm:pt>
    <dgm:pt modelId="{6EE0B044-2044-4A3D-85F0-A5B165A18EB2}">
      <dgm:prSet phldrT="[Text]" custT="1"/>
      <dgm:spPr/>
      <dgm:t>
        <a:bodyPr tIns="365760"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i="1" dirty="0"/>
            <a:t>Landlord services</a:t>
          </a:r>
          <a:endParaRPr lang="en-US" sz="1800" dirty="0"/>
        </a:p>
      </dgm:t>
    </dgm:pt>
    <dgm:pt modelId="{1E42A04C-A408-4DED-A1AA-7B3B39562CC5}" type="parTrans" cxnId="{56C8906E-362A-4501-80A3-C418E5EAB791}">
      <dgm:prSet/>
      <dgm:spPr/>
      <dgm:t>
        <a:bodyPr/>
        <a:lstStyle/>
        <a:p>
          <a:endParaRPr lang="en-US"/>
        </a:p>
      </dgm:t>
    </dgm:pt>
    <dgm:pt modelId="{D63BA148-6461-482A-B9DE-F2900EA0A055}" type="sibTrans" cxnId="{56C8906E-362A-4501-80A3-C418E5EAB791}">
      <dgm:prSet/>
      <dgm:spPr/>
      <dgm:t>
        <a:bodyPr/>
        <a:lstStyle/>
        <a:p>
          <a:endParaRPr lang="en-US"/>
        </a:p>
      </dgm:t>
    </dgm:pt>
    <dgm:pt modelId="{ADC0282B-0711-4920-90F8-651A7BA6DB11}">
      <dgm:prSet custT="1"/>
      <dgm:spPr/>
      <dgm:t>
        <a:bodyPr tIns="365760"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i="1" dirty="0"/>
            <a:t>Housing supports</a:t>
          </a:r>
        </a:p>
      </dgm:t>
    </dgm:pt>
    <dgm:pt modelId="{6249A49D-BCA6-41DF-B1DD-7C33A2C06F27}" type="parTrans" cxnId="{9C59DE6E-11E7-42F3-B001-9726374D6CF4}">
      <dgm:prSet/>
      <dgm:spPr/>
      <dgm:t>
        <a:bodyPr/>
        <a:lstStyle/>
        <a:p>
          <a:endParaRPr lang="en-US"/>
        </a:p>
      </dgm:t>
    </dgm:pt>
    <dgm:pt modelId="{3E789713-FDD9-479A-A46B-8304A2BB549B}" type="sibTrans" cxnId="{9C59DE6E-11E7-42F3-B001-9726374D6CF4}">
      <dgm:prSet/>
      <dgm:spPr/>
      <dgm:t>
        <a:bodyPr/>
        <a:lstStyle/>
        <a:p>
          <a:endParaRPr lang="en-US"/>
        </a:p>
      </dgm:t>
    </dgm:pt>
    <dgm:pt modelId="{95A90911-8876-4B20-9E3C-2834E6B0D3B1}">
      <dgm:prSet custT="1"/>
      <dgm:spPr/>
      <dgm:t>
        <a:bodyPr tIns="365760"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US" sz="1800" i="1" dirty="0"/>
            <a:t>Flexible funding</a:t>
          </a:r>
        </a:p>
      </dgm:t>
    </dgm:pt>
    <dgm:pt modelId="{E61EC751-673C-4CB4-8BD7-F3EBD9A6C2C5}" type="parTrans" cxnId="{B7CF2A1E-DE80-4D51-A888-0219CBAC36F0}">
      <dgm:prSet/>
      <dgm:spPr/>
      <dgm:t>
        <a:bodyPr/>
        <a:lstStyle/>
        <a:p>
          <a:endParaRPr lang="en-US"/>
        </a:p>
      </dgm:t>
    </dgm:pt>
    <dgm:pt modelId="{9D8C6F5E-7CAA-420A-9436-DD2C80E074A3}" type="sibTrans" cxnId="{B7CF2A1E-DE80-4D51-A888-0219CBAC36F0}">
      <dgm:prSet/>
      <dgm:spPr/>
      <dgm:t>
        <a:bodyPr/>
        <a:lstStyle/>
        <a:p>
          <a:endParaRPr lang="en-US"/>
        </a:p>
      </dgm:t>
    </dgm:pt>
    <dgm:pt modelId="{113026D6-A7E5-4B67-800F-D97E594D20C0}" type="pres">
      <dgm:prSet presAssocID="{0484A9CC-8CA7-43EA-A8FB-BA8BFC5E0B27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A59A701-5FCB-4E5E-B64F-6989D31864C5}" type="pres">
      <dgm:prSet presAssocID="{2A36D73E-408B-40F0-864C-D3051CEE78A2}" presName="compositeNode" presStyleCnt="0">
        <dgm:presLayoutVars>
          <dgm:bulletEnabled val="1"/>
        </dgm:presLayoutVars>
      </dgm:prSet>
      <dgm:spPr/>
    </dgm:pt>
    <dgm:pt modelId="{71B601E6-556B-41AA-AFAB-B00A8B322284}" type="pres">
      <dgm:prSet presAssocID="{2A36D73E-408B-40F0-864C-D3051CEE78A2}" presName="image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313B1AD6-A3DC-48C2-A480-3122A8766C94}" type="pres">
      <dgm:prSet presAssocID="{2A36D73E-408B-40F0-864C-D3051CEE78A2}" presName="childNode" presStyleLbl="node1" presStyleIdx="0" presStyleCnt="1" custLinFactNeighborY="-42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12479-1400-4775-AFC2-2B6994C97AA4}" type="pres">
      <dgm:prSet presAssocID="{2A36D73E-408B-40F0-864C-D3051CEE78A2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0361E-61AE-4530-B603-76E3503341EB}" type="presOf" srcId="{95A90911-8876-4B20-9E3C-2834E6B0D3B1}" destId="{313B1AD6-A3DC-48C2-A480-3122A8766C94}" srcOrd="0" destOrd="3" presId="urn:microsoft.com/office/officeart/2005/8/layout/hList2"/>
    <dgm:cxn modelId="{649B9E44-70DE-4F6C-9189-E2DE3C3CBFD5}" type="presOf" srcId="{0484A9CC-8CA7-43EA-A8FB-BA8BFC5E0B27}" destId="{113026D6-A7E5-4B67-800F-D97E594D20C0}" srcOrd="0" destOrd="0" presId="urn:microsoft.com/office/officeart/2005/8/layout/hList2"/>
    <dgm:cxn modelId="{5740D8BD-CCFC-4A99-AFA1-21564C3F1858}" type="presOf" srcId="{6EE0B044-2044-4A3D-85F0-A5B165A18EB2}" destId="{313B1AD6-A3DC-48C2-A480-3122A8766C94}" srcOrd="0" destOrd="1" presId="urn:microsoft.com/office/officeart/2005/8/layout/hList2"/>
    <dgm:cxn modelId="{DE467592-BAF8-4F49-9BE3-5458AE4A7DE0}" type="presOf" srcId="{ADC0282B-0711-4920-90F8-651A7BA6DB11}" destId="{313B1AD6-A3DC-48C2-A480-3122A8766C94}" srcOrd="0" destOrd="2" presId="urn:microsoft.com/office/officeart/2005/8/layout/hList2"/>
    <dgm:cxn modelId="{E9794619-90D9-433B-97CA-1E06FE84B1BA}" type="presOf" srcId="{E0D608F2-8931-4BB9-AD23-32D829332CAD}" destId="{313B1AD6-A3DC-48C2-A480-3122A8766C94}" srcOrd="0" destOrd="4" presId="urn:microsoft.com/office/officeart/2005/8/layout/hList2"/>
    <dgm:cxn modelId="{CFA74799-8E5B-48EC-8914-97118F6B88AC}" srcId="{2A36D73E-408B-40F0-864C-D3051CEE78A2}" destId="{E0D608F2-8931-4BB9-AD23-32D829332CAD}" srcOrd="4" destOrd="0" parTransId="{6D081FF1-9C06-4EE4-83B6-E0141C728C78}" sibTransId="{3B209EDB-22E7-4577-87A9-C4C604B73322}"/>
    <dgm:cxn modelId="{7E344709-C548-4C65-9557-6B33F2EB7AD7}" type="presOf" srcId="{8AFD530E-F964-4B71-A388-D7EFC9BDE133}" destId="{313B1AD6-A3DC-48C2-A480-3122A8766C94}" srcOrd="0" destOrd="0" presId="urn:microsoft.com/office/officeart/2005/8/layout/hList2"/>
    <dgm:cxn modelId="{56C8906E-362A-4501-80A3-C418E5EAB791}" srcId="{2A36D73E-408B-40F0-864C-D3051CEE78A2}" destId="{6EE0B044-2044-4A3D-85F0-A5B165A18EB2}" srcOrd="1" destOrd="0" parTransId="{1E42A04C-A408-4DED-A1AA-7B3B39562CC5}" sibTransId="{D63BA148-6461-482A-B9DE-F2900EA0A055}"/>
    <dgm:cxn modelId="{9C59DE6E-11E7-42F3-B001-9726374D6CF4}" srcId="{2A36D73E-408B-40F0-864C-D3051CEE78A2}" destId="{ADC0282B-0711-4920-90F8-651A7BA6DB11}" srcOrd="2" destOrd="0" parTransId="{6249A49D-BCA6-41DF-B1DD-7C33A2C06F27}" sibTransId="{3E789713-FDD9-479A-A46B-8304A2BB549B}"/>
    <dgm:cxn modelId="{2C4DD2F3-676A-4F9C-918C-344925AF514E}" type="presOf" srcId="{2A36D73E-408B-40F0-864C-D3051CEE78A2}" destId="{4CF12479-1400-4775-AFC2-2B6994C97AA4}" srcOrd="0" destOrd="0" presId="urn:microsoft.com/office/officeart/2005/8/layout/hList2"/>
    <dgm:cxn modelId="{24A71DBF-DA3C-49F7-9777-7B4CCDAF8455}" srcId="{0484A9CC-8CA7-43EA-A8FB-BA8BFC5E0B27}" destId="{2A36D73E-408B-40F0-864C-D3051CEE78A2}" srcOrd="0" destOrd="0" parTransId="{C1C1D50D-F9A0-426D-B2F1-42298F93242D}" sibTransId="{BDFCC29B-C81F-4949-AFFD-4F2B19048DE4}"/>
    <dgm:cxn modelId="{DBFBFCAF-4257-4B39-AF71-97A98A8046DA}" srcId="{2A36D73E-408B-40F0-864C-D3051CEE78A2}" destId="{8AFD530E-F964-4B71-A388-D7EFC9BDE133}" srcOrd="0" destOrd="0" parTransId="{61E800C5-FDE6-420C-885C-D1C796BCC8FF}" sibTransId="{CE333016-42A0-48BC-9C7D-7EF9F09054D7}"/>
    <dgm:cxn modelId="{B7CF2A1E-DE80-4D51-A888-0219CBAC36F0}" srcId="{2A36D73E-408B-40F0-864C-D3051CEE78A2}" destId="{95A90911-8876-4B20-9E3C-2834E6B0D3B1}" srcOrd="3" destOrd="0" parTransId="{E61EC751-673C-4CB4-8BD7-F3EBD9A6C2C5}" sibTransId="{9D8C6F5E-7CAA-420A-9436-DD2C80E074A3}"/>
    <dgm:cxn modelId="{4CE458CF-97A1-4EC2-ACC5-997AFDE15BC3}" type="presParOf" srcId="{113026D6-A7E5-4B67-800F-D97E594D20C0}" destId="{DA59A701-5FCB-4E5E-B64F-6989D31864C5}" srcOrd="0" destOrd="0" presId="urn:microsoft.com/office/officeart/2005/8/layout/hList2"/>
    <dgm:cxn modelId="{0D65262B-69E5-4F39-93CD-2B2A26115CAC}" type="presParOf" srcId="{DA59A701-5FCB-4E5E-B64F-6989D31864C5}" destId="{71B601E6-556B-41AA-AFAB-B00A8B322284}" srcOrd="0" destOrd="0" presId="urn:microsoft.com/office/officeart/2005/8/layout/hList2"/>
    <dgm:cxn modelId="{E0E862E8-F7E1-40BD-A014-A5C6A712A285}" type="presParOf" srcId="{DA59A701-5FCB-4E5E-B64F-6989D31864C5}" destId="{313B1AD6-A3DC-48C2-A480-3122A8766C94}" srcOrd="1" destOrd="0" presId="urn:microsoft.com/office/officeart/2005/8/layout/hList2"/>
    <dgm:cxn modelId="{1CA9F128-5446-4AED-AD76-5095098B9449}" type="presParOf" srcId="{DA59A701-5FCB-4E5E-B64F-6989D31864C5}" destId="{4CF12479-1400-4775-AFC2-2B6994C97AA4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ACCAB2-45B1-439A-9DA5-051F16DEEEFA}" type="doc">
      <dgm:prSet loTypeId="urn:microsoft.com/office/officeart/2005/8/layout/hierarchy4" loCatId="relationship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D4B14A5-584D-4FAC-AEC8-F4DE5C2CCB21}">
      <dgm:prSet phldrT="[Text]"/>
      <dgm:spPr/>
      <dgm:t>
        <a:bodyPr/>
        <a:lstStyle/>
        <a:p>
          <a:r>
            <a:rPr lang="en-US" dirty="0"/>
            <a:t>System Work</a:t>
          </a:r>
        </a:p>
      </dgm:t>
    </dgm:pt>
    <dgm:pt modelId="{9F3BB943-9BEE-445E-B1BF-13ECAC99A073}" type="parTrans" cxnId="{063D23D6-B663-4479-BD42-68F2E5B67A15}">
      <dgm:prSet/>
      <dgm:spPr/>
      <dgm:t>
        <a:bodyPr/>
        <a:lstStyle/>
        <a:p>
          <a:endParaRPr lang="en-US"/>
        </a:p>
      </dgm:t>
    </dgm:pt>
    <dgm:pt modelId="{D6C42765-65C3-4391-8A3F-2C227F30DCE3}" type="sibTrans" cxnId="{063D23D6-B663-4479-BD42-68F2E5B67A15}">
      <dgm:prSet/>
      <dgm:spPr/>
      <dgm:t>
        <a:bodyPr/>
        <a:lstStyle/>
        <a:p>
          <a:endParaRPr lang="en-US"/>
        </a:p>
      </dgm:t>
    </dgm:pt>
    <dgm:pt modelId="{88256FBE-FDFE-47CC-845D-8E2AC8348AB9}">
      <dgm:prSet phldrT="[Text]"/>
      <dgm:spPr/>
      <dgm:t>
        <a:bodyPr/>
        <a:lstStyle/>
        <a:p>
          <a:r>
            <a:rPr lang="en-US" dirty="0"/>
            <a:t>Shelter Services</a:t>
          </a:r>
        </a:p>
      </dgm:t>
    </dgm:pt>
    <dgm:pt modelId="{96D73A8D-F9E7-437A-AF3E-DC8DA011EFF9}" type="parTrans" cxnId="{7A3CD800-7BE7-4358-AF66-FA269DD196A8}">
      <dgm:prSet/>
      <dgm:spPr/>
      <dgm:t>
        <a:bodyPr/>
        <a:lstStyle/>
        <a:p>
          <a:endParaRPr lang="en-US"/>
        </a:p>
      </dgm:t>
    </dgm:pt>
    <dgm:pt modelId="{DCFFBF2D-FA1C-4EA4-95B6-7CF4B3A2163F}" type="sibTrans" cxnId="{7A3CD800-7BE7-4358-AF66-FA269DD196A8}">
      <dgm:prSet/>
      <dgm:spPr/>
      <dgm:t>
        <a:bodyPr/>
        <a:lstStyle/>
        <a:p>
          <a:endParaRPr lang="en-US"/>
        </a:p>
      </dgm:t>
    </dgm:pt>
    <dgm:pt modelId="{ED42790F-EEA6-4A6A-9123-59EE01E5B3C3}">
      <dgm:prSet phldrT="[Text]"/>
      <dgm:spPr/>
      <dgm:t>
        <a:bodyPr/>
        <a:lstStyle/>
        <a:p>
          <a:r>
            <a:rPr lang="en-US" dirty="0"/>
            <a:t>Service Delivery</a:t>
          </a:r>
        </a:p>
      </dgm:t>
    </dgm:pt>
    <dgm:pt modelId="{93256755-C595-496B-87D1-C169A8ADD6E1}" type="parTrans" cxnId="{CA5F68EE-E7E9-4F91-81C6-7E55923DDB86}">
      <dgm:prSet/>
      <dgm:spPr/>
      <dgm:t>
        <a:bodyPr/>
        <a:lstStyle/>
        <a:p>
          <a:endParaRPr lang="en-US"/>
        </a:p>
      </dgm:t>
    </dgm:pt>
    <dgm:pt modelId="{4C0745DE-0BFD-4A8E-A2C3-4CE1C56117ED}" type="sibTrans" cxnId="{CA5F68EE-E7E9-4F91-81C6-7E55923DDB86}">
      <dgm:prSet/>
      <dgm:spPr/>
      <dgm:t>
        <a:bodyPr/>
        <a:lstStyle/>
        <a:p>
          <a:endParaRPr lang="en-US"/>
        </a:p>
      </dgm:t>
    </dgm:pt>
    <dgm:pt modelId="{A2A982B6-3F9E-4A34-A504-BCBE0848F3AD}">
      <dgm:prSet phldrT="[Text]"/>
      <dgm:spPr/>
      <dgm:t>
        <a:bodyPr/>
        <a:lstStyle/>
        <a:p>
          <a:r>
            <a:rPr lang="en-US" dirty="0"/>
            <a:t>Coordinated Entry</a:t>
          </a:r>
        </a:p>
      </dgm:t>
    </dgm:pt>
    <dgm:pt modelId="{8BBD4395-C897-4C75-A9DE-EFDEA328232A}" type="parTrans" cxnId="{FD20567B-3B08-421C-B728-17D5DC3D2C6F}">
      <dgm:prSet/>
      <dgm:spPr/>
      <dgm:t>
        <a:bodyPr/>
        <a:lstStyle/>
        <a:p>
          <a:endParaRPr lang="en-US"/>
        </a:p>
      </dgm:t>
    </dgm:pt>
    <dgm:pt modelId="{C7735E3A-847C-44C3-9B1C-EA5CEABEF28F}" type="sibTrans" cxnId="{FD20567B-3B08-421C-B728-17D5DC3D2C6F}">
      <dgm:prSet/>
      <dgm:spPr/>
      <dgm:t>
        <a:bodyPr/>
        <a:lstStyle/>
        <a:p>
          <a:endParaRPr lang="en-US"/>
        </a:p>
      </dgm:t>
    </dgm:pt>
    <dgm:pt modelId="{9BA99AB8-D8C4-47A8-A424-88E1301A09DB}">
      <dgm:prSet phldrT="[Text]"/>
      <dgm:spPr/>
      <dgm:t>
        <a:bodyPr/>
        <a:lstStyle/>
        <a:p>
          <a:r>
            <a:rPr lang="en-US" dirty="0"/>
            <a:t>Single Shelter Re-Design</a:t>
          </a:r>
        </a:p>
      </dgm:t>
    </dgm:pt>
    <dgm:pt modelId="{7C601C5E-E21F-43E3-A71C-BFE8615CD583}" type="parTrans" cxnId="{6F3E34B9-5409-4263-B54D-2BF01DDD0B1D}">
      <dgm:prSet/>
      <dgm:spPr/>
      <dgm:t>
        <a:bodyPr/>
        <a:lstStyle/>
        <a:p>
          <a:endParaRPr lang="en-US"/>
        </a:p>
      </dgm:t>
    </dgm:pt>
    <dgm:pt modelId="{7B4A0164-D717-4B2C-AA68-963D926E3E80}" type="sibTrans" cxnId="{6F3E34B9-5409-4263-B54D-2BF01DDD0B1D}">
      <dgm:prSet/>
      <dgm:spPr/>
      <dgm:t>
        <a:bodyPr/>
        <a:lstStyle/>
        <a:p>
          <a:endParaRPr lang="en-US"/>
        </a:p>
      </dgm:t>
    </dgm:pt>
    <dgm:pt modelId="{3694E070-6A77-4B2A-B26A-392BE6B5288C}">
      <dgm:prSet phldrT="[Text]"/>
      <dgm:spPr/>
      <dgm:t>
        <a:bodyPr/>
        <a:lstStyle/>
        <a:p>
          <a:r>
            <a:rPr lang="en-US" dirty="0"/>
            <a:t>Re-Housing</a:t>
          </a:r>
        </a:p>
      </dgm:t>
    </dgm:pt>
    <dgm:pt modelId="{DFE79C93-209B-482D-8AD5-9749873FEF44}" type="parTrans" cxnId="{48F5622D-009F-4836-A4B5-10D03F191DFF}">
      <dgm:prSet/>
      <dgm:spPr/>
      <dgm:t>
        <a:bodyPr/>
        <a:lstStyle/>
        <a:p>
          <a:endParaRPr lang="en-US"/>
        </a:p>
      </dgm:t>
    </dgm:pt>
    <dgm:pt modelId="{0E822B73-5BF0-4107-ABD4-93F12F1D67C0}" type="sibTrans" cxnId="{48F5622D-009F-4836-A4B5-10D03F191DFF}">
      <dgm:prSet/>
      <dgm:spPr/>
      <dgm:t>
        <a:bodyPr/>
        <a:lstStyle/>
        <a:p>
          <a:endParaRPr lang="en-US"/>
        </a:p>
      </dgm:t>
    </dgm:pt>
    <dgm:pt modelId="{A5011471-C4F3-4FD2-B789-6267DCE9A4DC}">
      <dgm:prSet phldrT="[Text]"/>
      <dgm:spPr/>
      <dgm:t>
        <a:bodyPr/>
        <a:lstStyle/>
        <a:p>
          <a:r>
            <a:rPr lang="en-US" dirty="0"/>
            <a:t>Jail Diversion</a:t>
          </a:r>
        </a:p>
      </dgm:t>
    </dgm:pt>
    <dgm:pt modelId="{35E0F262-B243-4715-A267-DBECAA83ADB9}" type="parTrans" cxnId="{EC7A720F-DFE6-4940-BC70-5DE1DD71B36C}">
      <dgm:prSet/>
      <dgm:spPr/>
      <dgm:t>
        <a:bodyPr/>
        <a:lstStyle/>
        <a:p>
          <a:endParaRPr lang="en-US"/>
        </a:p>
      </dgm:t>
    </dgm:pt>
    <dgm:pt modelId="{673D6D39-37D5-4909-9B15-30B2F8BF6F93}" type="sibTrans" cxnId="{EC7A720F-DFE6-4940-BC70-5DE1DD71B36C}">
      <dgm:prSet/>
      <dgm:spPr/>
      <dgm:t>
        <a:bodyPr/>
        <a:lstStyle/>
        <a:p>
          <a:endParaRPr lang="en-US"/>
        </a:p>
      </dgm:t>
    </dgm:pt>
    <dgm:pt modelId="{08E2131B-F669-471B-92D5-DFC836A11943}">
      <dgm:prSet phldrT="[Text]"/>
      <dgm:spPr/>
      <dgm:t>
        <a:bodyPr/>
        <a:lstStyle/>
        <a:p>
          <a:r>
            <a:rPr lang="en-US" dirty="0"/>
            <a:t>Navigation Standards</a:t>
          </a:r>
        </a:p>
      </dgm:t>
    </dgm:pt>
    <dgm:pt modelId="{FC663F10-6393-4F7C-A3BD-56EC91B9086B}" type="parTrans" cxnId="{553A4975-E1EC-4F0F-A580-C1E211F76A38}">
      <dgm:prSet/>
      <dgm:spPr/>
      <dgm:t>
        <a:bodyPr/>
        <a:lstStyle/>
        <a:p>
          <a:endParaRPr lang="en-US"/>
        </a:p>
      </dgm:t>
    </dgm:pt>
    <dgm:pt modelId="{0BC8C413-119E-491C-9A7B-49C3D8A24E68}" type="sibTrans" cxnId="{553A4975-E1EC-4F0F-A580-C1E211F76A38}">
      <dgm:prSet/>
      <dgm:spPr/>
      <dgm:t>
        <a:bodyPr/>
        <a:lstStyle/>
        <a:p>
          <a:endParaRPr lang="en-US"/>
        </a:p>
      </dgm:t>
    </dgm:pt>
    <dgm:pt modelId="{120B3086-13F9-42F2-BF78-7378FF58244E}">
      <dgm:prSet phldrT="[Text]"/>
      <dgm:spPr/>
      <dgm:t>
        <a:bodyPr/>
        <a:lstStyle/>
        <a:p>
          <a:r>
            <a:rPr lang="en-US" dirty="0"/>
            <a:t>Housing Location Approach</a:t>
          </a:r>
        </a:p>
      </dgm:t>
    </dgm:pt>
    <dgm:pt modelId="{F848482E-2262-457F-B3D0-EF981A3F75AC}" type="parTrans" cxnId="{3BCA040B-81F5-4A89-9E17-53D217B01A52}">
      <dgm:prSet/>
      <dgm:spPr/>
      <dgm:t>
        <a:bodyPr/>
        <a:lstStyle/>
        <a:p>
          <a:endParaRPr lang="en-US"/>
        </a:p>
      </dgm:t>
    </dgm:pt>
    <dgm:pt modelId="{754E48BD-2EEC-4789-A7F1-263B0E5D490F}" type="sibTrans" cxnId="{3BCA040B-81F5-4A89-9E17-53D217B01A52}">
      <dgm:prSet/>
      <dgm:spPr/>
      <dgm:t>
        <a:bodyPr/>
        <a:lstStyle/>
        <a:p>
          <a:endParaRPr lang="en-US"/>
        </a:p>
      </dgm:t>
    </dgm:pt>
    <dgm:pt modelId="{EB313296-6DD4-4290-8C1B-AAF338BFC500}" type="pres">
      <dgm:prSet presAssocID="{F5ACCAB2-45B1-439A-9DA5-051F16DEEEF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FC39F4-AF7E-4B14-A0EE-33CF3E9E81FF}" type="pres">
      <dgm:prSet presAssocID="{3D4B14A5-584D-4FAC-AEC8-F4DE5C2CCB21}" presName="vertOne" presStyleCnt="0"/>
      <dgm:spPr/>
    </dgm:pt>
    <dgm:pt modelId="{2ED5FE0A-53C3-466E-A74E-54742606FE58}" type="pres">
      <dgm:prSet presAssocID="{3D4B14A5-584D-4FAC-AEC8-F4DE5C2CCB21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F5B821-0364-49F8-ACAB-DA2C46F0BBC3}" type="pres">
      <dgm:prSet presAssocID="{3D4B14A5-584D-4FAC-AEC8-F4DE5C2CCB21}" presName="parTransOne" presStyleCnt="0"/>
      <dgm:spPr/>
    </dgm:pt>
    <dgm:pt modelId="{1AA0EA33-FED2-4ACC-B7CA-9960248ED12A}" type="pres">
      <dgm:prSet presAssocID="{3D4B14A5-584D-4FAC-AEC8-F4DE5C2CCB21}" presName="horzOne" presStyleCnt="0"/>
      <dgm:spPr/>
    </dgm:pt>
    <dgm:pt modelId="{3A42121F-85D1-41D1-84D1-8530639BAD89}" type="pres">
      <dgm:prSet presAssocID="{A2A982B6-3F9E-4A34-A504-BCBE0848F3AD}" presName="vertTwo" presStyleCnt="0"/>
      <dgm:spPr/>
    </dgm:pt>
    <dgm:pt modelId="{7B2AA8F4-5228-4DB4-81B1-1776EB9227D3}" type="pres">
      <dgm:prSet presAssocID="{A2A982B6-3F9E-4A34-A504-BCBE0848F3AD}" presName="txTwo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14CB61-D528-4ED9-B008-254D624A91DD}" type="pres">
      <dgm:prSet presAssocID="{A2A982B6-3F9E-4A34-A504-BCBE0848F3AD}" presName="horzTwo" presStyleCnt="0"/>
      <dgm:spPr/>
    </dgm:pt>
    <dgm:pt modelId="{83860EC2-AEEE-4434-B68A-04F2F99F496E}" type="pres">
      <dgm:prSet presAssocID="{C7735E3A-847C-44C3-9B1C-EA5CEABEF28F}" presName="sibSpaceTwo" presStyleCnt="0"/>
      <dgm:spPr/>
    </dgm:pt>
    <dgm:pt modelId="{9510B3E6-1BFB-47DB-904A-5049422698F7}" type="pres">
      <dgm:prSet presAssocID="{9BA99AB8-D8C4-47A8-A424-88E1301A09DB}" presName="vertTwo" presStyleCnt="0"/>
      <dgm:spPr/>
    </dgm:pt>
    <dgm:pt modelId="{119B929C-DB0E-4057-A469-2D6000CDFB87}" type="pres">
      <dgm:prSet presAssocID="{9BA99AB8-D8C4-47A8-A424-88E1301A09DB}" presName="txTwo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D76F18-D5E9-4960-AFEC-E543E2368323}" type="pres">
      <dgm:prSet presAssocID="{9BA99AB8-D8C4-47A8-A424-88E1301A09DB}" presName="horzTwo" presStyleCnt="0"/>
      <dgm:spPr/>
    </dgm:pt>
    <dgm:pt modelId="{79FA497B-482E-4486-82E7-E75B515BDDD6}" type="pres">
      <dgm:prSet presAssocID="{7B4A0164-D717-4B2C-AA68-963D926E3E80}" presName="sibSpaceTwo" presStyleCnt="0"/>
      <dgm:spPr/>
    </dgm:pt>
    <dgm:pt modelId="{FE4B77E3-B884-4BFD-9490-616C555E85E2}" type="pres">
      <dgm:prSet presAssocID="{08E2131B-F669-471B-92D5-DFC836A11943}" presName="vertTwo" presStyleCnt="0"/>
      <dgm:spPr/>
    </dgm:pt>
    <dgm:pt modelId="{C7784869-E550-45C3-BDC8-64FAB06B7200}" type="pres">
      <dgm:prSet presAssocID="{08E2131B-F669-471B-92D5-DFC836A11943}" presName="txTwo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DDD77A-9901-4C3C-927B-BFB52EC5038C}" type="pres">
      <dgm:prSet presAssocID="{08E2131B-F669-471B-92D5-DFC836A11943}" presName="horzTwo" presStyleCnt="0"/>
      <dgm:spPr/>
    </dgm:pt>
    <dgm:pt modelId="{ED96C9D0-313A-4AA3-AD69-2B4ED654852A}" type="pres">
      <dgm:prSet presAssocID="{0BC8C413-119E-491C-9A7B-49C3D8A24E68}" presName="sibSpaceTwo" presStyleCnt="0"/>
      <dgm:spPr/>
    </dgm:pt>
    <dgm:pt modelId="{53BFF3E3-FF97-409E-AABD-E0A5F8FDF56F}" type="pres">
      <dgm:prSet presAssocID="{120B3086-13F9-42F2-BF78-7378FF58244E}" presName="vertTwo" presStyleCnt="0"/>
      <dgm:spPr/>
    </dgm:pt>
    <dgm:pt modelId="{D902228D-97F1-40FF-BD00-27444F57CF17}" type="pres">
      <dgm:prSet presAssocID="{120B3086-13F9-42F2-BF78-7378FF58244E}" presName="txTwo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DA0BB7-C81A-4481-BE72-4B37122C54DE}" type="pres">
      <dgm:prSet presAssocID="{120B3086-13F9-42F2-BF78-7378FF58244E}" presName="horzTwo" presStyleCnt="0"/>
      <dgm:spPr/>
    </dgm:pt>
    <dgm:pt modelId="{2C46F796-7A92-485E-BE57-D3E34978D455}" type="pres">
      <dgm:prSet presAssocID="{D6C42765-65C3-4391-8A3F-2C227F30DCE3}" presName="sibSpaceOne" presStyleCnt="0"/>
      <dgm:spPr/>
    </dgm:pt>
    <dgm:pt modelId="{D001AAAC-46BA-4A3C-9262-AA807170A244}" type="pres">
      <dgm:prSet presAssocID="{ED42790F-EEA6-4A6A-9123-59EE01E5B3C3}" presName="vertOne" presStyleCnt="0"/>
      <dgm:spPr/>
    </dgm:pt>
    <dgm:pt modelId="{7EAC1941-44AF-40C1-B39E-7FD51959ABE4}" type="pres">
      <dgm:prSet presAssocID="{ED42790F-EEA6-4A6A-9123-59EE01E5B3C3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4556DA-944C-4B53-B299-BECFFDBA2421}" type="pres">
      <dgm:prSet presAssocID="{ED42790F-EEA6-4A6A-9123-59EE01E5B3C3}" presName="parTransOne" presStyleCnt="0"/>
      <dgm:spPr/>
    </dgm:pt>
    <dgm:pt modelId="{F8ABA123-5B58-41E3-A443-26EB9C35CD00}" type="pres">
      <dgm:prSet presAssocID="{ED42790F-EEA6-4A6A-9123-59EE01E5B3C3}" presName="horzOne" presStyleCnt="0"/>
      <dgm:spPr/>
    </dgm:pt>
    <dgm:pt modelId="{3D1E76CB-F6CC-4F5A-BFDD-B1E15C52B847}" type="pres">
      <dgm:prSet presAssocID="{88256FBE-FDFE-47CC-845D-8E2AC8348AB9}" presName="vertTwo" presStyleCnt="0"/>
      <dgm:spPr/>
    </dgm:pt>
    <dgm:pt modelId="{CC58B233-B940-4286-B1EA-E74C566EDB75}" type="pres">
      <dgm:prSet presAssocID="{88256FBE-FDFE-47CC-845D-8E2AC8348AB9}" presName="txTwo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5D09EA-3B3B-46A2-A9BF-8F03E72E2ED3}" type="pres">
      <dgm:prSet presAssocID="{88256FBE-FDFE-47CC-845D-8E2AC8348AB9}" presName="horzTwo" presStyleCnt="0"/>
      <dgm:spPr/>
    </dgm:pt>
    <dgm:pt modelId="{AECEFE66-3769-43A8-BB41-265EAD5BE315}" type="pres">
      <dgm:prSet presAssocID="{DCFFBF2D-FA1C-4EA4-95B6-7CF4B3A2163F}" presName="sibSpaceTwo" presStyleCnt="0"/>
      <dgm:spPr/>
    </dgm:pt>
    <dgm:pt modelId="{2133790D-F79B-484B-B8BD-3D84E7C13DCD}" type="pres">
      <dgm:prSet presAssocID="{3694E070-6A77-4B2A-B26A-392BE6B5288C}" presName="vertTwo" presStyleCnt="0"/>
      <dgm:spPr/>
    </dgm:pt>
    <dgm:pt modelId="{C6E7C8C6-E7BA-49DC-8CC3-FD8B559FA121}" type="pres">
      <dgm:prSet presAssocID="{3694E070-6A77-4B2A-B26A-392BE6B5288C}" presName="txTwo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51FF90-436A-4FB2-BAA7-32E3D35E2707}" type="pres">
      <dgm:prSet presAssocID="{3694E070-6A77-4B2A-B26A-392BE6B5288C}" presName="horzTwo" presStyleCnt="0"/>
      <dgm:spPr/>
    </dgm:pt>
    <dgm:pt modelId="{D852ECAA-F29D-4346-BFC8-D7A3F1F0F365}" type="pres">
      <dgm:prSet presAssocID="{0E822B73-5BF0-4107-ABD4-93F12F1D67C0}" presName="sibSpaceTwo" presStyleCnt="0"/>
      <dgm:spPr/>
    </dgm:pt>
    <dgm:pt modelId="{531218D4-0179-482A-87EF-ABA7A5D85BA0}" type="pres">
      <dgm:prSet presAssocID="{A5011471-C4F3-4FD2-B789-6267DCE9A4DC}" presName="vertTwo" presStyleCnt="0"/>
      <dgm:spPr/>
    </dgm:pt>
    <dgm:pt modelId="{C670D38D-5800-4B38-84C1-685811755774}" type="pres">
      <dgm:prSet presAssocID="{A5011471-C4F3-4FD2-B789-6267DCE9A4DC}" presName="txTwo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560F0D-DB43-4BC9-90E8-6F6AAA10D93A}" type="pres">
      <dgm:prSet presAssocID="{A5011471-C4F3-4FD2-B789-6267DCE9A4DC}" presName="horzTwo" presStyleCnt="0"/>
      <dgm:spPr/>
    </dgm:pt>
  </dgm:ptLst>
  <dgm:cxnLst>
    <dgm:cxn modelId="{553A4975-E1EC-4F0F-A580-C1E211F76A38}" srcId="{3D4B14A5-584D-4FAC-AEC8-F4DE5C2CCB21}" destId="{08E2131B-F669-471B-92D5-DFC836A11943}" srcOrd="2" destOrd="0" parTransId="{FC663F10-6393-4F7C-A3BD-56EC91B9086B}" sibTransId="{0BC8C413-119E-491C-9A7B-49C3D8A24E68}"/>
    <dgm:cxn modelId="{36E34AC5-0A83-481F-9B57-6FD80204FAE6}" type="presOf" srcId="{F5ACCAB2-45B1-439A-9DA5-051F16DEEEFA}" destId="{EB313296-6DD4-4290-8C1B-AAF338BFC500}" srcOrd="0" destOrd="0" presId="urn:microsoft.com/office/officeart/2005/8/layout/hierarchy4"/>
    <dgm:cxn modelId="{0C6C3860-007A-4D5D-BB4A-2D18333BF75D}" type="presOf" srcId="{A2A982B6-3F9E-4A34-A504-BCBE0848F3AD}" destId="{7B2AA8F4-5228-4DB4-81B1-1776EB9227D3}" srcOrd="0" destOrd="0" presId="urn:microsoft.com/office/officeart/2005/8/layout/hierarchy4"/>
    <dgm:cxn modelId="{54F123BD-2AFC-42E3-BB0F-C6946C7C19C1}" type="presOf" srcId="{08E2131B-F669-471B-92D5-DFC836A11943}" destId="{C7784869-E550-45C3-BDC8-64FAB06B7200}" srcOrd="0" destOrd="0" presId="urn:microsoft.com/office/officeart/2005/8/layout/hierarchy4"/>
    <dgm:cxn modelId="{B3548E4B-118B-49A9-A343-B16C2867D48B}" type="presOf" srcId="{9BA99AB8-D8C4-47A8-A424-88E1301A09DB}" destId="{119B929C-DB0E-4057-A469-2D6000CDFB87}" srcOrd="0" destOrd="0" presId="urn:microsoft.com/office/officeart/2005/8/layout/hierarchy4"/>
    <dgm:cxn modelId="{2CDA2284-D792-4B96-BAFA-6A38E128162F}" type="presOf" srcId="{A5011471-C4F3-4FD2-B789-6267DCE9A4DC}" destId="{C670D38D-5800-4B38-84C1-685811755774}" srcOrd="0" destOrd="0" presId="urn:microsoft.com/office/officeart/2005/8/layout/hierarchy4"/>
    <dgm:cxn modelId="{EC7A720F-DFE6-4940-BC70-5DE1DD71B36C}" srcId="{ED42790F-EEA6-4A6A-9123-59EE01E5B3C3}" destId="{A5011471-C4F3-4FD2-B789-6267DCE9A4DC}" srcOrd="2" destOrd="0" parTransId="{35E0F262-B243-4715-A267-DBECAA83ADB9}" sibTransId="{673D6D39-37D5-4909-9B15-30B2F8BF6F93}"/>
    <dgm:cxn modelId="{CA5F68EE-E7E9-4F91-81C6-7E55923DDB86}" srcId="{F5ACCAB2-45B1-439A-9DA5-051F16DEEEFA}" destId="{ED42790F-EEA6-4A6A-9123-59EE01E5B3C3}" srcOrd="1" destOrd="0" parTransId="{93256755-C595-496B-87D1-C169A8ADD6E1}" sibTransId="{4C0745DE-0BFD-4A8E-A2C3-4CE1C56117ED}"/>
    <dgm:cxn modelId="{F77DBAAF-C983-43B5-B56D-16F2DADA0F35}" type="presOf" srcId="{88256FBE-FDFE-47CC-845D-8E2AC8348AB9}" destId="{CC58B233-B940-4286-B1EA-E74C566EDB75}" srcOrd="0" destOrd="0" presId="urn:microsoft.com/office/officeart/2005/8/layout/hierarchy4"/>
    <dgm:cxn modelId="{2382EE69-2944-4AA5-93F3-8F4D5E98F57D}" type="presOf" srcId="{3D4B14A5-584D-4FAC-AEC8-F4DE5C2CCB21}" destId="{2ED5FE0A-53C3-466E-A74E-54742606FE58}" srcOrd="0" destOrd="0" presId="urn:microsoft.com/office/officeart/2005/8/layout/hierarchy4"/>
    <dgm:cxn modelId="{6F3E34B9-5409-4263-B54D-2BF01DDD0B1D}" srcId="{3D4B14A5-584D-4FAC-AEC8-F4DE5C2CCB21}" destId="{9BA99AB8-D8C4-47A8-A424-88E1301A09DB}" srcOrd="1" destOrd="0" parTransId="{7C601C5E-E21F-43E3-A71C-BFE8615CD583}" sibTransId="{7B4A0164-D717-4B2C-AA68-963D926E3E80}"/>
    <dgm:cxn modelId="{7A3CD800-7BE7-4358-AF66-FA269DD196A8}" srcId="{ED42790F-EEA6-4A6A-9123-59EE01E5B3C3}" destId="{88256FBE-FDFE-47CC-845D-8E2AC8348AB9}" srcOrd="0" destOrd="0" parTransId="{96D73A8D-F9E7-437A-AF3E-DC8DA011EFF9}" sibTransId="{DCFFBF2D-FA1C-4EA4-95B6-7CF4B3A2163F}"/>
    <dgm:cxn modelId="{FD20567B-3B08-421C-B728-17D5DC3D2C6F}" srcId="{3D4B14A5-584D-4FAC-AEC8-F4DE5C2CCB21}" destId="{A2A982B6-3F9E-4A34-A504-BCBE0848F3AD}" srcOrd="0" destOrd="0" parTransId="{8BBD4395-C897-4C75-A9DE-EFDEA328232A}" sibTransId="{C7735E3A-847C-44C3-9B1C-EA5CEABEF28F}"/>
    <dgm:cxn modelId="{05ED10D7-4AAC-48B9-A638-5E66F218B3EA}" type="presOf" srcId="{3694E070-6A77-4B2A-B26A-392BE6B5288C}" destId="{C6E7C8C6-E7BA-49DC-8CC3-FD8B559FA121}" srcOrd="0" destOrd="0" presId="urn:microsoft.com/office/officeart/2005/8/layout/hierarchy4"/>
    <dgm:cxn modelId="{3BCA040B-81F5-4A89-9E17-53D217B01A52}" srcId="{3D4B14A5-584D-4FAC-AEC8-F4DE5C2CCB21}" destId="{120B3086-13F9-42F2-BF78-7378FF58244E}" srcOrd="3" destOrd="0" parTransId="{F848482E-2262-457F-B3D0-EF981A3F75AC}" sibTransId="{754E48BD-2EEC-4789-A7F1-263B0E5D490F}"/>
    <dgm:cxn modelId="{063D23D6-B663-4479-BD42-68F2E5B67A15}" srcId="{F5ACCAB2-45B1-439A-9DA5-051F16DEEEFA}" destId="{3D4B14A5-584D-4FAC-AEC8-F4DE5C2CCB21}" srcOrd="0" destOrd="0" parTransId="{9F3BB943-9BEE-445E-B1BF-13ECAC99A073}" sibTransId="{D6C42765-65C3-4391-8A3F-2C227F30DCE3}"/>
    <dgm:cxn modelId="{D736A6B1-5B23-4D67-B949-BCB4E56B8C47}" type="presOf" srcId="{ED42790F-EEA6-4A6A-9123-59EE01E5B3C3}" destId="{7EAC1941-44AF-40C1-B39E-7FD51959ABE4}" srcOrd="0" destOrd="0" presId="urn:microsoft.com/office/officeart/2005/8/layout/hierarchy4"/>
    <dgm:cxn modelId="{8DA050C6-1B1B-4E27-8874-B01ED37FC571}" type="presOf" srcId="{120B3086-13F9-42F2-BF78-7378FF58244E}" destId="{D902228D-97F1-40FF-BD00-27444F57CF17}" srcOrd="0" destOrd="0" presId="urn:microsoft.com/office/officeart/2005/8/layout/hierarchy4"/>
    <dgm:cxn modelId="{48F5622D-009F-4836-A4B5-10D03F191DFF}" srcId="{ED42790F-EEA6-4A6A-9123-59EE01E5B3C3}" destId="{3694E070-6A77-4B2A-B26A-392BE6B5288C}" srcOrd="1" destOrd="0" parTransId="{DFE79C93-209B-482D-8AD5-9749873FEF44}" sibTransId="{0E822B73-5BF0-4107-ABD4-93F12F1D67C0}"/>
    <dgm:cxn modelId="{C59BD092-E18F-4E64-9889-719906E0FD9B}" type="presParOf" srcId="{EB313296-6DD4-4290-8C1B-AAF338BFC500}" destId="{56FC39F4-AF7E-4B14-A0EE-33CF3E9E81FF}" srcOrd="0" destOrd="0" presId="urn:microsoft.com/office/officeart/2005/8/layout/hierarchy4"/>
    <dgm:cxn modelId="{CE4E5F96-F430-4506-AA23-FACFAFDE0E70}" type="presParOf" srcId="{56FC39F4-AF7E-4B14-A0EE-33CF3E9E81FF}" destId="{2ED5FE0A-53C3-466E-A74E-54742606FE58}" srcOrd="0" destOrd="0" presId="urn:microsoft.com/office/officeart/2005/8/layout/hierarchy4"/>
    <dgm:cxn modelId="{411B85F5-00CB-41B1-9F6E-567A2C674CB7}" type="presParOf" srcId="{56FC39F4-AF7E-4B14-A0EE-33CF3E9E81FF}" destId="{E6F5B821-0364-49F8-ACAB-DA2C46F0BBC3}" srcOrd="1" destOrd="0" presId="urn:microsoft.com/office/officeart/2005/8/layout/hierarchy4"/>
    <dgm:cxn modelId="{C47EABBB-00F7-4D05-98E1-DF86DCB58B29}" type="presParOf" srcId="{56FC39F4-AF7E-4B14-A0EE-33CF3E9E81FF}" destId="{1AA0EA33-FED2-4ACC-B7CA-9960248ED12A}" srcOrd="2" destOrd="0" presId="urn:microsoft.com/office/officeart/2005/8/layout/hierarchy4"/>
    <dgm:cxn modelId="{1DBC83BC-77CC-4EF5-A7CA-308DB14E8D4C}" type="presParOf" srcId="{1AA0EA33-FED2-4ACC-B7CA-9960248ED12A}" destId="{3A42121F-85D1-41D1-84D1-8530639BAD89}" srcOrd="0" destOrd="0" presId="urn:microsoft.com/office/officeart/2005/8/layout/hierarchy4"/>
    <dgm:cxn modelId="{114C148A-44AB-44E7-BCA2-8227DD0630E8}" type="presParOf" srcId="{3A42121F-85D1-41D1-84D1-8530639BAD89}" destId="{7B2AA8F4-5228-4DB4-81B1-1776EB9227D3}" srcOrd="0" destOrd="0" presId="urn:microsoft.com/office/officeart/2005/8/layout/hierarchy4"/>
    <dgm:cxn modelId="{6225443D-ACD1-4275-8C5A-9FD8606327A4}" type="presParOf" srcId="{3A42121F-85D1-41D1-84D1-8530639BAD89}" destId="{DD14CB61-D528-4ED9-B008-254D624A91DD}" srcOrd="1" destOrd="0" presId="urn:microsoft.com/office/officeart/2005/8/layout/hierarchy4"/>
    <dgm:cxn modelId="{6EF2BAF6-EC8D-4320-8DA4-B67B26113C59}" type="presParOf" srcId="{1AA0EA33-FED2-4ACC-B7CA-9960248ED12A}" destId="{83860EC2-AEEE-4434-B68A-04F2F99F496E}" srcOrd="1" destOrd="0" presId="urn:microsoft.com/office/officeart/2005/8/layout/hierarchy4"/>
    <dgm:cxn modelId="{BD8215A5-A043-4BA3-96B9-BA19EC52D425}" type="presParOf" srcId="{1AA0EA33-FED2-4ACC-B7CA-9960248ED12A}" destId="{9510B3E6-1BFB-47DB-904A-5049422698F7}" srcOrd="2" destOrd="0" presId="urn:microsoft.com/office/officeart/2005/8/layout/hierarchy4"/>
    <dgm:cxn modelId="{03616404-E994-4D7F-A22E-58DCFEF3E7EF}" type="presParOf" srcId="{9510B3E6-1BFB-47DB-904A-5049422698F7}" destId="{119B929C-DB0E-4057-A469-2D6000CDFB87}" srcOrd="0" destOrd="0" presId="urn:microsoft.com/office/officeart/2005/8/layout/hierarchy4"/>
    <dgm:cxn modelId="{EF9B0BBF-AC6D-4B48-9C5B-775D731DB871}" type="presParOf" srcId="{9510B3E6-1BFB-47DB-904A-5049422698F7}" destId="{60D76F18-D5E9-4960-AFEC-E543E2368323}" srcOrd="1" destOrd="0" presId="urn:microsoft.com/office/officeart/2005/8/layout/hierarchy4"/>
    <dgm:cxn modelId="{BC4ED9FA-7511-417A-AE08-00FFC45692B4}" type="presParOf" srcId="{1AA0EA33-FED2-4ACC-B7CA-9960248ED12A}" destId="{79FA497B-482E-4486-82E7-E75B515BDDD6}" srcOrd="3" destOrd="0" presId="urn:microsoft.com/office/officeart/2005/8/layout/hierarchy4"/>
    <dgm:cxn modelId="{DDD379B7-8F83-4D01-B2F7-FC0CBED57F4A}" type="presParOf" srcId="{1AA0EA33-FED2-4ACC-B7CA-9960248ED12A}" destId="{FE4B77E3-B884-4BFD-9490-616C555E85E2}" srcOrd="4" destOrd="0" presId="urn:microsoft.com/office/officeart/2005/8/layout/hierarchy4"/>
    <dgm:cxn modelId="{530DC7DB-73E7-4DBC-A3A1-730B541BF297}" type="presParOf" srcId="{FE4B77E3-B884-4BFD-9490-616C555E85E2}" destId="{C7784869-E550-45C3-BDC8-64FAB06B7200}" srcOrd="0" destOrd="0" presId="urn:microsoft.com/office/officeart/2005/8/layout/hierarchy4"/>
    <dgm:cxn modelId="{FD40030E-12EF-4C25-8344-9E52C0970359}" type="presParOf" srcId="{FE4B77E3-B884-4BFD-9490-616C555E85E2}" destId="{F7DDD77A-9901-4C3C-927B-BFB52EC5038C}" srcOrd="1" destOrd="0" presId="urn:microsoft.com/office/officeart/2005/8/layout/hierarchy4"/>
    <dgm:cxn modelId="{7A8BB951-2BB9-40DC-B1A4-DF2070546BEC}" type="presParOf" srcId="{1AA0EA33-FED2-4ACC-B7CA-9960248ED12A}" destId="{ED96C9D0-313A-4AA3-AD69-2B4ED654852A}" srcOrd="5" destOrd="0" presId="urn:microsoft.com/office/officeart/2005/8/layout/hierarchy4"/>
    <dgm:cxn modelId="{46D72B30-65DF-467D-8244-CE80FBF91DBD}" type="presParOf" srcId="{1AA0EA33-FED2-4ACC-B7CA-9960248ED12A}" destId="{53BFF3E3-FF97-409E-AABD-E0A5F8FDF56F}" srcOrd="6" destOrd="0" presId="urn:microsoft.com/office/officeart/2005/8/layout/hierarchy4"/>
    <dgm:cxn modelId="{A7090A79-4C25-4B92-AEA9-41EA3D88B269}" type="presParOf" srcId="{53BFF3E3-FF97-409E-AABD-E0A5F8FDF56F}" destId="{D902228D-97F1-40FF-BD00-27444F57CF17}" srcOrd="0" destOrd="0" presId="urn:microsoft.com/office/officeart/2005/8/layout/hierarchy4"/>
    <dgm:cxn modelId="{E7E145D5-80B4-48D3-886D-EC8C00E5CEE5}" type="presParOf" srcId="{53BFF3E3-FF97-409E-AABD-E0A5F8FDF56F}" destId="{A3DA0BB7-C81A-4481-BE72-4B37122C54DE}" srcOrd="1" destOrd="0" presId="urn:microsoft.com/office/officeart/2005/8/layout/hierarchy4"/>
    <dgm:cxn modelId="{2790AB28-9D9F-4AE0-9980-BE5D8DBB69F2}" type="presParOf" srcId="{EB313296-6DD4-4290-8C1B-AAF338BFC500}" destId="{2C46F796-7A92-485E-BE57-D3E34978D455}" srcOrd="1" destOrd="0" presId="urn:microsoft.com/office/officeart/2005/8/layout/hierarchy4"/>
    <dgm:cxn modelId="{B24726E5-4C30-49F4-B38D-F00D63F4D6C7}" type="presParOf" srcId="{EB313296-6DD4-4290-8C1B-AAF338BFC500}" destId="{D001AAAC-46BA-4A3C-9262-AA807170A244}" srcOrd="2" destOrd="0" presId="urn:microsoft.com/office/officeart/2005/8/layout/hierarchy4"/>
    <dgm:cxn modelId="{1CE903A0-DA75-4EEA-9BD9-7EBFEAF1430E}" type="presParOf" srcId="{D001AAAC-46BA-4A3C-9262-AA807170A244}" destId="{7EAC1941-44AF-40C1-B39E-7FD51959ABE4}" srcOrd="0" destOrd="0" presId="urn:microsoft.com/office/officeart/2005/8/layout/hierarchy4"/>
    <dgm:cxn modelId="{10F00C2D-C681-45CE-8B41-81DFC8784320}" type="presParOf" srcId="{D001AAAC-46BA-4A3C-9262-AA807170A244}" destId="{314556DA-944C-4B53-B299-BECFFDBA2421}" srcOrd="1" destOrd="0" presId="urn:microsoft.com/office/officeart/2005/8/layout/hierarchy4"/>
    <dgm:cxn modelId="{98302202-AAB4-4A22-B0BB-48C6C986B293}" type="presParOf" srcId="{D001AAAC-46BA-4A3C-9262-AA807170A244}" destId="{F8ABA123-5B58-41E3-A443-26EB9C35CD00}" srcOrd="2" destOrd="0" presId="urn:microsoft.com/office/officeart/2005/8/layout/hierarchy4"/>
    <dgm:cxn modelId="{51BFEFAE-658D-4A64-B607-543A85F102FD}" type="presParOf" srcId="{F8ABA123-5B58-41E3-A443-26EB9C35CD00}" destId="{3D1E76CB-F6CC-4F5A-BFDD-B1E15C52B847}" srcOrd="0" destOrd="0" presId="urn:microsoft.com/office/officeart/2005/8/layout/hierarchy4"/>
    <dgm:cxn modelId="{23A05D44-E264-4CCB-91E6-501C6EB03D82}" type="presParOf" srcId="{3D1E76CB-F6CC-4F5A-BFDD-B1E15C52B847}" destId="{CC58B233-B940-4286-B1EA-E74C566EDB75}" srcOrd="0" destOrd="0" presId="urn:microsoft.com/office/officeart/2005/8/layout/hierarchy4"/>
    <dgm:cxn modelId="{92F9E6D6-595A-42BD-9FE3-2CC7F806E258}" type="presParOf" srcId="{3D1E76CB-F6CC-4F5A-BFDD-B1E15C52B847}" destId="{A95D09EA-3B3B-46A2-A9BF-8F03E72E2ED3}" srcOrd="1" destOrd="0" presId="urn:microsoft.com/office/officeart/2005/8/layout/hierarchy4"/>
    <dgm:cxn modelId="{D0C24C43-A0B7-4984-9D5C-6F0FC518766D}" type="presParOf" srcId="{F8ABA123-5B58-41E3-A443-26EB9C35CD00}" destId="{AECEFE66-3769-43A8-BB41-265EAD5BE315}" srcOrd="1" destOrd="0" presId="urn:microsoft.com/office/officeart/2005/8/layout/hierarchy4"/>
    <dgm:cxn modelId="{E806FE9F-1AF4-4040-8702-5CD1040898FE}" type="presParOf" srcId="{F8ABA123-5B58-41E3-A443-26EB9C35CD00}" destId="{2133790D-F79B-484B-B8BD-3D84E7C13DCD}" srcOrd="2" destOrd="0" presId="urn:microsoft.com/office/officeart/2005/8/layout/hierarchy4"/>
    <dgm:cxn modelId="{3F7E6371-7BD3-40BF-930F-51CC4422F384}" type="presParOf" srcId="{2133790D-F79B-484B-B8BD-3D84E7C13DCD}" destId="{C6E7C8C6-E7BA-49DC-8CC3-FD8B559FA121}" srcOrd="0" destOrd="0" presId="urn:microsoft.com/office/officeart/2005/8/layout/hierarchy4"/>
    <dgm:cxn modelId="{536C6DFD-B146-4D85-9664-1270F1FBEEF1}" type="presParOf" srcId="{2133790D-F79B-484B-B8BD-3D84E7C13DCD}" destId="{3A51FF90-436A-4FB2-BAA7-32E3D35E2707}" srcOrd="1" destOrd="0" presId="urn:microsoft.com/office/officeart/2005/8/layout/hierarchy4"/>
    <dgm:cxn modelId="{0A5AE55B-D49B-4110-9F11-8B2D6BFCE06A}" type="presParOf" srcId="{F8ABA123-5B58-41E3-A443-26EB9C35CD00}" destId="{D852ECAA-F29D-4346-BFC8-D7A3F1F0F365}" srcOrd="3" destOrd="0" presId="urn:microsoft.com/office/officeart/2005/8/layout/hierarchy4"/>
    <dgm:cxn modelId="{9ED9EC8E-35CB-46C9-B4D3-843672778C82}" type="presParOf" srcId="{F8ABA123-5B58-41E3-A443-26EB9C35CD00}" destId="{531218D4-0179-482A-87EF-ABA7A5D85BA0}" srcOrd="4" destOrd="0" presId="urn:microsoft.com/office/officeart/2005/8/layout/hierarchy4"/>
    <dgm:cxn modelId="{00E702FE-79FF-4256-A619-5FCD8A1A79AD}" type="presParOf" srcId="{531218D4-0179-482A-87EF-ABA7A5D85BA0}" destId="{C670D38D-5800-4B38-84C1-685811755774}" srcOrd="0" destOrd="0" presId="urn:microsoft.com/office/officeart/2005/8/layout/hierarchy4"/>
    <dgm:cxn modelId="{7119F96A-0740-41F6-AC9B-613E8E23FAF5}" type="presParOf" srcId="{531218D4-0179-482A-87EF-ABA7A5D85BA0}" destId="{6E560F0D-DB43-4BC9-90E8-6F6AAA10D93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D32709-D200-4CC9-8BC0-D9A82979D543}" type="doc">
      <dgm:prSet loTypeId="urn:microsoft.com/office/officeart/2005/8/layout/b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7AF3F56-6590-411D-B83E-66B955DE03F0}">
      <dgm:prSet phldrT="[Text]"/>
      <dgm:spPr/>
      <dgm:t>
        <a:bodyPr/>
        <a:lstStyle/>
        <a:p>
          <a:r>
            <a:rPr lang="en-US" dirty="0"/>
            <a:t>August 27th</a:t>
          </a:r>
        </a:p>
      </dgm:t>
    </dgm:pt>
    <dgm:pt modelId="{8246DE92-AFB2-46C3-8FF1-7C2D6874A92B}" type="parTrans" cxnId="{A03A34DA-7133-4E9C-AB39-EC3DBA92186D}">
      <dgm:prSet/>
      <dgm:spPr/>
      <dgm:t>
        <a:bodyPr/>
        <a:lstStyle/>
        <a:p>
          <a:endParaRPr lang="en-US"/>
        </a:p>
      </dgm:t>
    </dgm:pt>
    <dgm:pt modelId="{32EA7182-A753-425F-A3A2-688B9A9D3121}" type="sibTrans" cxnId="{A03A34DA-7133-4E9C-AB39-EC3DBA92186D}">
      <dgm:prSet/>
      <dgm:spPr/>
      <dgm:t>
        <a:bodyPr/>
        <a:lstStyle/>
        <a:p>
          <a:endParaRPr lang="en-US"/>
        </a:p>
      </dgm:t>
    </dgm:pt>
    <dgm:pt modelId="{0CCFBBAF-52E6-402A-8528-902B9309D91F}">
      <dgm:prSet phldrT="[Text]"/>
      <dgm:spPr/>
      <dgm:t>
        <a:bodyPr/>
        <a:lstStyle/>
        <a:p>
          <a:r>
            <a:rPr lang="en-US" dirty="0"/>
            <a:t>Due by </a:t>
          </a:r>
          <a:r>
            <a:rPr lang="en-US" dirty="0" err="1"/>
            <a:t>CoB</a:t>
          </a:r>
          <a:endParaRPr lang="en-US" dirty="0"/>
        </a:p>
      </dgm:t>
    </dgm:pt>
    <dgm:pt modelId="{4A687208-90CD-420A-A2BD-7A659EAD238E}" type="parTrans" cxnId="{7EBF2B67-7CA9-41FD-9B4A-BC4F9A9BEAA6}">
      <dgm:prSet/>
      <dgm:spPr/>
      <dgm:t>
        <a:bodyPr/>
        <a:lstStyle/>
        <a:p>
          <a:endParaRPr lang="en-US"/>
        </a:p>
      </dgm:t>
    </dgm:pt>
    <dgm:pt modelId="{3BEEE0CE-E1D8-418B-B2B1-3901986E2EAF}" type="sibTrans" cxnId="{7EBF2B67-7CA9-41FD-9B4A-BC4F9A9BEAA6}">
      <dgm:prSet/>
      <dgm:spPr/>
      <dgm:t>
        <a:bodyPr/>
        <a:lstStyle/>
        <a:p>
          <a:endParaRPr lang="en-US"/>
        </a:p>
      </dgm:t>
    </dgm:pt>
    <dgm:pt modelId="{780C0AC3-0BDF-4972-AA44-C6561AAA3553}">
      <dgm:prSet phldrT="[Text]"/>
      <dgm:spPr/>
      <dgm:t>
        <a:bodyPr/>
        <a:lstStyle/>
        <a:p>
          <a:r>
            <a:rPr lang="en-US" dirty="0"/>
            <a:t>September 5</a:t>
          </a:r>
          <a:r>
            <a:rPr lang="en-US" baseline="30000" dirty="0"/>
            <a:t>th</a:t>
          </a:r>
          <a:endParaRPr lang="en-US" dirty="0"/>
        </a:p>
      </dgm:t>
    </dgm:pt>
    <dgm:pt modelId="{EF195390-5A89-4ABB-8632-CC9C9398B7A4}" type="parTrans" cxnId="{D730999A-23AD-4529-ABCC-EA59AEBE8764}">
      <dgm:prSet/>
      <dgm:spPr/>
      <dgm:t>
        <a:bodyPr/>
        <a:lstStyle/>
        <a:p>
          <a:endParaRPr lang="en-US"/>
        </a:p>
      </dgm:t>
    </dgm:pt>
    <dgm:pt modelId="{44FC8312-ADDF-440E-B326-B518F9E28DD1}" type="sibTrans" cxnId="{D730999A-23AD-4529-ABCC-EA59AEBE8764}">
      <dgm:prSet/>
      <dgm:spPr/>
      <dgm:t>
        <a:bodyPr/>
        <a:lstStyle/>
        <a:p>
          <a:endParaRPr lang="en-US"/>
        </a:p>
      </dgm:t>
    </dgm:pt>
    <dgm:pt modelId="{C7A62F72-2171-4FB1-833E-AE469EA1DF67}">
      <dgm:prSet phldrT="[Text]"/>
      <dgm:spPr/>
      <dgm:t>
        <a:bodyPr/>
        <a:lstStyle/>
        <a:p>
          <a:r>
            <a:rPr lang="en-US" dirty="0"/>
            <a:t>September 12</a:t>
          </a:r>
          <a:r>
            <a:rPr lang="en-US" baseline="30000" dirty="0"/>
            <a:t>th</a:t>
          </a:r>
          <a:endParaRPr lang="en-US" dirty="0"/>
        </a:p>
      </dgm:t>
    </dgm:pt>
    <dgm:pt modelId="{8046F479-3B71-447A-AA31-27CE063A92A0}" type="parTrans" cxnId="{332925A7-311A-498D-800A-4F7730C9631B}">
      <dgm:prSet/>
      <dgm:spPr/>
      <dgm:t>
        <a:bodyPr/>
        <a:lstStyle/>
        <a:p>
          <a:endParaRPr lang="en-US"/>
        </a:p>
      </dgm:t>
    </dgm:pt>
    <dgm:pt modelId="{F7FD2AD1-C497-4E09-8330-4ADEBA6F3D7F}" type="sibTrans" cxnId="{332925A7-311A-498D-800A-4F7730C9631B}">
      <dgm:prSet/>
      <dgm:spPr/>
      <dgm:t>
        <a:bodyPr/>
        <a:lstStyle/>
        <a:p>
          <a:endParaRPr lang="en-US"/>
        </a:p>
      </dgm:t>
    </dgm:pt>
    <dgm:pt modelId="{E28BAD47-662E-4104-8C2A-BF19829445EC}">
      <dgm:prSet phldrT="[Text]"/>
      <dgm:spPr/>
      <dgm:t>
        <a:bodyPr/>
        <a:lstStyle/>
        <a:p>
          <a:r>
            <a:rPr lang="en-US" dirty="0"/>
            <a:t>September 25</a:t>
          </a:r>
          <a:r>
            <a:rPr lang="en-US" baseline="30000" dirty="0"/>
            <a:t>th</a:t>
          </a:r>
          <a:endParaRPr lang="en-US" dirty="0"/>
        </a:p>
      </dgm:t>
    </dgm:pt>
    <dgm:pt modelId="{BEF53871-D197-4CA4-991B-B3B75FAF4E55}" type="parTrans" cxnId="{4E7E5967-3BC3-4B72-9C23-A6ADC824CD37}">
      <dgm:prSet/>
      <dgm:spPr/>
      <dgm:t>
        <a:bodyPr/>
        <a:lstStyle/>
        <a:p>
          <a:endParaRPr lang="en-US"/>
        </a:p>
      </dgm:t>
    </dgm:pt>
    <dgm:pt modelId="{D34526B0-470C-454D-A719-F0605F27707E}" type="sibTrans" cxnId="{4E7E5967-3BC3-4B72-9C23-A6ADC824CD37}">
      <dgm:prSet/>
      <dgm:spPr/>
      <dgm:t>
        <a:bodyPr/>
        <a:lstStyle/>
        <a:p>
          <a:endParaRPr lang="en-US"/>
        </a:p>
      </dgm:t>
    </dgm:pt>
    <dgm:pt modelId="{6C305D9A-27D1-4FBB-99AD-8467586E7A4F}">
      <dgm:prSet phldrT="[Text]"/>
      <dgm:spPr/>
      <dgm:t>
        <a:bodyPr/>
        <a:lstStyle/>
        <a:p>
          <a:r>
            <a:rPr lang="en-US" dirty="0"/>
            <a:t>bavey@sacstepsforward.org</a:t>
          </a:r>
        </a:p>
      </dgm:t>
    </dgm:pt>
    <dgm:pt modelId="{18793470-5991-4F74-937D-D05DE6AADC39}" type="parTrans" cxnId="{105EE517-F311-4A5E-B043-7AB907D4C262}">
      <dgm:prSet/>
      <dgm:spPr/>
      <dgm:t>
        <a:bodyPr/>
        <a:lstStyle/>
        <a:p>
          <a:endParaRPr lang="en-US"/>
        </a:p>
      </dgm:t>
    </dgm:pt>
    <dgm:pt modelId="{8D209DE4-514A-4DF9-8037-E39BE08F5A3E}" type="sibTrans" cxnId="{105EE517-F311-4A5E-B043-7AB907D4C262}">
      <dgm:prSet/>
      <dgm:spPr/>
      <dgm:t>
        <a:bodyPr/>
        <a:lstStyle/>
        <a:p>
          <a:endParaRPr lang="en-US"/>
        </a:p>
      </dgm:t>
    </dgm:pt>
    <dgm:pt modelId="{111CA9A0-1737-406A-BDD6-6544719D543A}">
      <dgm:prSet phldrT="[Text]"/>
      <dgm:spPr/>
      <dgm:t>
        <a:bodyPr/>
        <a:lstStyle/>
        <a:p>
          <a:r>
            <a:rPr lang="en-US" dirty="0"/>
            <a:t>Written comments</a:t>
          </a:r>
        </a:p>
      </dgm:t>
    </dgm:pt>
    <dgm:pt modelId="{F518F6B3-63ED-42D9-B0D8-99E19290833D}" type="parTrans" cxnId="{2C18C667-B4DD-48E8-86A9-1687CFBDA702}">
      <dgm:prSet/>
      <dgm:spPr/>
      <dgm:t>
        <a:bodyPr/>
        <a:lstStyle/>
        <a:p>
          <a:endParaRPr lang="en-US"/>
        </a:p>
      </dgm:t>
    </dgm:pt>
    <dgm:pt modelId="{6973FAE9-3C86-4DFF-9665-F1123FD8BCD4}" type="sibTrans" cxnId="{2C18C667-B4DD-48E8-86A9-1687CFBDA702}">
      <dgm:prSet/>
      <dgm:spPr/>
      <dgm:t>
        <a:bodyPr/>
        <a:lstStyle/>
        <a:p>
          <a:endParaRPr lang="en-US"/>
        </a:p>
      </dgm:t>
    </dgm:pt>
    <dgm:pt modelId="{1A7339F2-AE0C-4724-A9C1-1314490D96E5}">
      <dgm:prSet phldrT="[Text]"/>
      <dgm:spPr/>
      <dgm:t>
        <a:bodyPr/>
        <a:lstStyle/>
        <a:p>
          <a:r>
            <a:rPr lang="en-US" dirty="0"/>
            <a:t>HEAP NOFA released</a:t>
          </a:r>
        </a:p>
      </dgm:t>
    </dgm:pt>
    <dgm:pt modelId="{ECCACCCD-C18A-41E0-B170-033833A8532D}" type="parTrans" cxnId="{337E747E-78B9-4396-9F93-6B7FACD7F3ED}">
      <dgm:prSet/>
      <dgm:spPr/>
      <dgm:t>
        <a:bodyPr/>
        <a:lstStyle/>
        <a:p>
          <a:endParaRPr lang="en-US"/>
        </a:p>
      </dgm:t>
    </dgm:pt>
    <dgm:pt modelId="{4BBA316D-1E4D-496D-847F-396691D85063}" type="sibTrans" cxnId="{337E747E-78B9-4396-9F93-6B7FACD7F3ED}">
      <dgm:prSet/>
      <dgm:spPr/>
      <dgm:t>
        <a:bodyPr/>
        <a:lstStyle/>
        <a:p>
          <a:endParaRPr lang="en-US"/>
        </a:p>
      </dgm:t>
    </dgm:pt>
    <dgm:pt modelId="{EA165BBB-C51B-4577-A699-BEA3E7E3B947}">
      <dgm:prSet phldrT="[Text]"/>
      <dgm:spPr/>
      <dgm:t>
        <a:bodyPr/>
        <a:lstStyle/>
        <a:p>
          <a:r>
            <a:rPr lang="en-US" dirty="0" err="1"/>
            <a:t>CoC</a:t>
          </a:r>
          <a:r>
            <a:rPr lang="en-US" dirty="0"/>
            <a:t> Advisory Board</a:t>
          </a:r>
        </a:p>
      </dgm:t>
    </dgm:pt>
    <dgm:pt modelId="{44C650D2-B550-44C1-98C0-C34A01B1D62C}" type="parTrans" cxnId="{D6B7478C-0216-4CF5-B306-932E40CB139C}">
      <dgm:prSet/>
      <dgm:spPr/>
      <dgm:t>
        <a:bodyPr/>
        <a:lstStyle/>
        <a:p>
          <a:endParaRPr lang="en-US"/>
        </a:p>
      </dgm:t>
    </dgm:pt>
    <dgm:pt modelId="{F1E154BF-0BAF-44B0-B7C2-E488D18CF2BF}" type="sibTrans" cxnId="{D6B7478C-0216-4CF5-B306-932E40CB139C}">
      <dgm:prSet/>
      <dgm:spPr/>
      <dgm:t>
        <a:bodyPr/>
        <a:lstStyle/>
        <a:p>
          <a:endParaRPr lang="en-US"/>
        </a:p>
      </dgm:t>
    </dgm:pt>
    <dgm:pt modelId="{0D06F787-ADF1-4D6E-B682-9915F2B78001}">
      <dgm:prSet phldrT="[Text]"/>
      <dgm:spPr/>
      <dgm:t>
        <a:bodyPr/>
        <a:lstStyle/>
        <a:p>
          <a:r>
            <a:rPr lang="en-US" dirty="0"/>
            <a:t>8:00 am @ </a:t>
          </a:r>
          <a:r>
            <a:rPr lang="en-US" dirty="0" smtClean="0"/>
            <a:t>SETA</a:t>
          </a:r>
          <a:endParaRPr lang="en-US" dirty="0"/>
        </a:p>
      </dgm:t>
    </dgm:pt>
    <dgm:pt modelId="{196E625B-386A-4947-903B-B2BDB87E31DE}" type="parTrans" cxnId="{CBB19F03-6A63-4FC6-BEDD-5022528F44B6}">
      <dgm:prSet/>
      <dgm:spPr/>
      <dgm:t>
        <a:bodyPr/>
        <a:lstStyle/>
        <a:p>
          <a:endParaRPr lang="en-US"/>
        </a:p>
      </dgm:t>
    </dgm:pt>
    <dgm:pt modelId="{B8913C4D-5D91-4CB0-85F3-9FBD725A1EF1}" type="sibTrans" cxnId="{CBB19F03-6A63-4FC6-BEDD-5022528F44B6}">
      <dgm:prSet/>
      <dgm:spPr/>
      <dgm:t>
        <a:bodyPr/>
        <a:lstStyle/>
        <a:p>
          <a:endParaRPr lang="en-US"/>
        </a:p>
      </dgm:t>
    </dgm:pt>
    <dgm:pt modelId="{C0C47F56-2BE3-438F-A8B5-5FEF6D8D92F5}">
      <dgm:prSet phldrT="[Text]"/>
      <dgm:spPr/>
      <dgm:t>
        <a:bodyPr/>
        <a:lstStyle/>
        <a:p>
          <a:r>
            <a:rPr lang="en-US" dirty="0"/>
            <a:t>County </a:t>
          </a:r>
          <a:r>
            <a:rPr lang="en-US" dirty="0" err="1"/>
            <a:t>BoS</a:t>
          </a:r>
          <a:r>
            <a:rPr lang="en-US" dirty="0"/>
            <a:t> (time TBD)</a:t>
          </a:r>
        </a:p>
      </dgm:t>
    </dgm:pt>
    <dgm:pt modelId="{1CB927E4-DB68-48A1-9515-CE62F95374B1}" type="parTrans" cxnId="{18B803BE-5D3C-4EEE-8527-1686D839AE1C}">
      <dgm:prSet/>
      <dgm:spPr/>
      <dgm:t>
        <a:bodyPr/>
        <a:lstStyle/>
        <a:p>
          <a:endParaRPr lang="en-US"/>
        </a:p>
      </dgm:t>
    </dgm:pt>
    <dgm:pt modelId="{BE599146-08CA-4C6E-9F8B-B5CCDB55330A}" type="sibTrans" cxnId="{18B803BE-5D3C-4EEE-8527-1686D839AE1C}">
      <dgm:prSet/>
      <dgm:spPr/>
      <dgm:t>
        <a:bodyPr/>
        <a:lstStyle/>
        <a:p>
          <a:endParaRPr lang="en-US"/>
        </a:p>
      </dgm:t>
    </dgm:pt>
    <dgm:pt modelId="{A67D1F78-908A-4DE5-8A35-B06255DF7ABB}">
      <dgm:prSet phldrT="[Text]"/>
      <dgm:spPr/>
      <dgm:t>
        <a:bodyPr/>
        <a:lstStyle/>
        <a:p>
          <a:r>
            <a:rPr lang="en-US" dirty="0"/>
            <a:t>City Council – 5:00 pm</a:t>
          </a:r>
        </a:p>
      </dgm:t>
    </dgm:pt>
    <dgm:pt modelId="{AC3AF946-5CE2-4EAB-846B-64C8867D02AD}" type="parTrans" cxnId="{187E9FDE-F8E6-43EE-A5CE-1504B9D829B9}">
      <dgm:prSet/>
      <dgm:spPr/>
      <dgm:t>
        <a:bodyPr/>
        <a:lstStyle/>
        <a:p>
          <a:endParaRPr lang="en-US"/>
        </a:p>
      </dgm:t>
    </dgm:pt>
    <dgm:pt modelId="{4E6B2DD3-B934-4CB2-974B-C93E088317F0}" type="sibTrans" cxnId="{187E9FDE-F8E6-43EE-A5CE-1504B9D829B9}">
      <dgm:prSet/>
      <dgm:spPr/>
      <dgm:t>
        <a:bodyPr/>
        <a:lstStyle/>
        <a:p>
          <a:endParaRPr lang="en-US"/>
        </a:p>
      </dgm:t>
    </dgm:pt>
    <dgm:pt modelId="{0048E85F-93A5-47D9-99A2-537BA9D05133}">
      <dgm:prSet phldrT="[Text]"/>
      <dgm:spPr/>
      <dgm:t>
        <a:bodyPr/>
        <a:lstStyle/>
        <a:p>
          <a:r>
            <a:rPr lang="en-US" dirty="0"/>
            <a:t>September/October</a:t>
          </a:r>
        </a:p>
      </dgm:t>
    </dgm:pt>
    <dgm:pt modelId="{DB5EC7B7-8478-4EC3-9950-09864D5022E4}" type="parTrans" cxnId="{41A097CB-C95E-42AC-A5B2-28D98EAB2C32}">
      <dgm:prSet/>
      <dgm:spPr/>
      <dgm:t>
        <a:bodyPr/>
        <a:lstStyle/>
        <a:p>
          <a:endParaRPr lang="en-US"/>
        </a:p>
      </dgm:t>
    </dgm:pt>
    <dgm:pt modelId="{9F800F7F-E67B-4A6C-908F-9273BBD81F04}" type="sibTrans" cxnId="{41A097CB-C95E-42AC-A5B2-28D98EAB2C32}">
      <dgm:prSet/>
      <dgm:spPr/>
      <dgm:t>
        <a:bodyPr/>
        <a:lstStyle/>
        <a:p>
          <a:endParaRPr lang="en-US"/>
        </a:p>
      </dgm:t>
    </dgm:pt>
    <dgm:pt modelId="{EC6BB79A-CC1A-4D53-B631-6403C3648623}">
      <dgm:prSet phldrT="[Text]"/>
      <dgm:spPr/>
      <dgm:t>
        <a:bodyPr/>
        <a:lstStyle/>
        <a:p>
          <a:r>
            <a:rPr lang="en-US" dirty="0"/>
            <a:t>Submit HEAP/CESH applications</a:t>
          </a:r>
        </a:p>
      </dgm:t>
    </dgm:pt>
    <dgm:pt modelId="{8DB3C9F1-2ED6-40BE-AAD5-6362F5383DB3}" type="parTrans" cxnId="{0FC6D2C7-EC7B-42FB-AB79-657F7903CC78}">
      <dgm:prSet/>
      <dgm:spPr/>
      <dgm:t>
        <a:bodyPr/>
        <a:lstStyle/>
        <a:p>
          <a:endParaRPr lang="en-US"/>
        </a:p>
      </dgm:t>
    </dgm:pt>
    <dgm:pt modelId="{ED74F0C4-7F88-4BBA-B582-ABCABB481C34}" type="sibTrans" cxnId="{0FC6D2C7-EC7B-42FB-AB79-657F7903CC78}">
      <dgm:prSet/>
      <dgm:spPr/>
      <dgm:t>
        <a:bodyPr/>
        <a:lstStyle/>
        <a:p>
          <a:endParaRPr lang="en-US"/>
        </a:p>
      </dgm:t>
    </dgm:pt>
    <dgm:pt modelId="{AC4ECEEE-DCF9-4438-A50E-48A667C8EF69}">
      <dgm:prSet phldrT="[Text]"/>
      <dgm:spPr/>
      <dgm:t>
        <a:bodyPr/>
        <a:lstStyle/>
        <a:p>
          <a:r>
            <a:rPr lang="en-US" dirty="0"/>
            <a:t>Winter/Spring 2019</a:t>
          </a:r>
        </a:p>
      </dgm:t>
    </dgm:pt>
    <dgm:pt modelId="{642CF47F-3691-49BF-8564-C2BD7645EF00}" type="parTrans" cxnId="{ADDA3ECC-AC5B-45D8-83FA-CE6B31CAA93A}">
      <dgm:prSet/>
      <dgm:spPr/>
      <dgm:t>
        <a:bodyPr/>
        <a:lstStyle/>
        <a:p>
          <a:endParaRPr lang="en-US"/>
        </a:p>
      </dgm:t>
    </dgm:pt>
    <dgm:pt modelId="{F95C6424-1563-4E4D-9D0E-ECAA7A9546BD}" type="sibTrans" cxnId="{ADDA3ECC-AC5B-45D8-83FA-CE6B31CAA93A}">
      <dgm:prSet/>
      <dgm:spPr/>
      <dgm:t>
        <a:bodyPr/>
        <a:lstStyle/>
        <a:p>
          <a:endParaRPr lang="en-US"/>
        </a:p>
      </dgm:t>
    </dgm:pt>
    <dgm:pt modelId="{F6021234-A2A5-4491-A2DF-EC6904471785}">
      <dgm:prSet phldrT="[Text]"/>
      <dgm:spPr/>
      <dgm:t>
        <a:bodyPr/>
        <a:lstStyle/>
        <a:p>
          <a:r>
            <a:rPr lang="en-US" dirty="0"/>
            <a:t>Program begins</a:t>
          </a:r>
        </a:p>
      </dgm:t>
    </dgm:pt>
    <dgm:pt modelId="{0AC17736-898A-4913-A05F-1CC3D2A019FB}" type="parTrans" cxnId="{D9ABA7FF-76D5-4977-A3C6-7FF67D85252B}">
      <dgm:prSet/>
      <dgm:spPr/>
      <dgm:t>
        <a:bodyPr/>
        <a:lstStyle/>
        <a:p>
          <a:endParaRPr lang="en-US"/>
        </a:p>
      </dgm:t>
    </dgm:pt>
    <dgm:pt modelId="{CA4CDF69-0B2F-4790-AF44-CD2508D2F6FD}" type="sibTrans" cxnId="{D9ABA7FF-76D5-4977-A3C6-7FF67D85252B}">
      <dgm:prSet/>
      <dgm:spPr/>
      <dgm:t>
        <a:bodyPr/>
        <a:lstStyle/>
        <a:p>
          <a:endParaRPr lang="en-US"/>
        </a:p>
      </dgm:t>
    </dgm:pt>
    <dgm:pt modelId="{B083A2BB-25D8-43E0-87F6-889169D52C3C}" type="pres">
      <dgm:prSet presAssocID="{EAD32709-D200-4CC9-8BC0-D9A82979D5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0FF741-6842-43FB-9374-6C3E2F7228BC}" type="pres">
      <dgm:prSet presAssocID="{37AF3F56-6590-411D-B83E-66B955DE03F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06793-EF72-4172-8B53-9D78B7BC0FE7}" type="pres">
      <dgm:prSet presAssocID="{32EA7182-A753-425F-A3A2-688B9A9D3121}" presName="sibTrans" presStyleLbl="sibTrans1D1" presStyleIdx="0" presStyleCnt="5"/>
      <dgm:spPr/>
      <dgm:t>
        <a:bodyPr/>
        <a:lstStyle/>
        <a:p>
          <a:endParaRPr lang="en-US"/>
        </a:p>
      </dgm:t>
    </dgm:pt>
    <dgm:pt modelId="{EADB5084-067E-4CE6-A4C5-5D8EC0105683}" type="pres">
      <dgm:prSet presAssocID="{32EA7182-A753-425F-A3A2-688B9A9D3121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9CD853B3-2DFF-4DAC-8F73-CBEB265F94B2}" type="pres">
      <dgm:prSet presAssocID="{780C0AC3-0BDF-4972-AA44-C6561AAA355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D492B3-6696-4622-A6B9-B55B585C7C31}" type="pres">
      <dgm:prSet presAssocID="{44FC8312-ADDF-440E-B326-B518F9E28DD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43098D6-86FD-4B48-8D38-CFE2B393EEB9}" type="pres">
      <dgm:prSet presAssocID="{44FC8312-ADDF-440E-B326-B518F9E28DD1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51D01F04-FD91-4061-B2C9-005313934BF7}" type="pres">
      <dgm:prSet presAssocID="{C7A62F72-2171-4FB1-833E-AE469EA1DF6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31CABD-938E-4EB0-A9AC-5176D1E94065}" type="pres">
      <dgm:prSet presAssocID="{F7FD2AD1-C497-4E09-8330-4ADEBA6F3D7F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0EA153A-A3A9-4798-B52F-397BEF296DCA}" type="pres">
      <dgm:prSet presAssocID="{F7FD2AD1-C497-4E09-8330-4ADEBA6F3D7F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24E7A765-7F87-45B4-B0B1-978704DCBEDA}" type="pres">
      <dgm:prSet presAssocID="{E28BAD47-662E-4104-8C2A-BF19829445E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A228D-B875-43B4-B9FB-676CD24EC54A}" type="pres">
      <dgm:prSet presAssocID="{D34526B0-470C-454D-A719-F0605F27707E}" presName="sibTrans" presStyleLbl="sibTrans1D1" presStyleIdx="3" presStyleCnt="5"/>
      <dgm:spPr/>
      <dgm:t>
        <a:bodyPr/>
        <a:lstStyle/>
        <a:p>
          <a:endParaRPr lang="en-US"/>
        </a:p>
      </dgm:t>
    </dgm:pt>
    <dgm:pt modelId="{45E7EEE4-547F-4648-9185-648C84992EE5}" type="pres">
      <dgm:prSet presAssocID="{D34526B0-470C-454D-A719-F0605F27707E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4A28A929-19FE-4F27-BA2D-9A9C1E9C1FAE}" type="pres">
      <dgm:prSet presAssocID="{0048E85F-93A5-47D9-99A2-537BA9D0513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3204F-63AE-4111-B322-C6A34F22C3F9}" type="pres">
      <dgm:prSet presAssocID="{9F800F7F-E67B-4A6C-908F-9273BBD81F04}" presName="sibTrans" presStyleLbl="sibTrans1D1" presStyleIdx="4" presStyleCnt="5"/>
      <dgm:spPr/>
      <dgm:t>
        <a:bodyPr/>
        <a:lstStyle/>
        <a:p>
          <a:endParaRPr lang="en-US"/>
        </a:p>
      </dgm:t>
    </dgm:pt>
    <dgm:pt modelId="{770C2DE5-935E-4FE3-A574-FD6981BB8606}" type="pres">
      <dgm:prSet presAssocID="{9F800F7F-E67B-4A6C-908F-9273BBD81F04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7F7CC4A8-3F93-4086-8B33-BF7662E593EE}" type="pres">
      <dgm:prSet presAssocID="{AC4ECEEE-DCF9-4438-A50E-48A667C8EF6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7E747E-78B9-4396-9F93-6B7FACD7F3ED}" srcId="{780C0AC3-0BDF-4972-AA44-C6561AAA3553}" destId="{1A7339F2-AE0C-4724-A9C1-1314490D96E5}" srcOrd="0" destOrd="0" parTransId="{ECCACCCD-C18A-41E0-B170-033833A8532D}" sibTransId="{4BBA316D-1E4D-496D-847F-396691D85063}"/>
    <dgm:cxn modelId="{B9D385AE-9F60-44AD-A7FD-542B31E19843}" type="presOf" srcId="{44FC8312-ADDF-440E-B326-B518F9E28DD1}" destId="{0ED492B3-6696-4622-A6B9-B55B585C7C31}" srcOrd="0" destOrd="0" presId="urn:microsoft.com/office/officeart/2005/8/layout/bProcess3"/>
    <dgm:cxn modelId="{105EE517-F311-4A5E-B043-7AB907D4C262}" srcId="{37AF3F56-6590-411D-B83E-66B955DE03F0}" destId="{6C305D9A-27D1-4FBB-99AD-8467586E7A4F}" srcOrd="2" destOrd="0" parTransId="{18793470-5991-4F74-937D-D05DE6AADC39}" sibTransId="{8D209DE4-514A-4DF9-8037-E39BE08F5A3E}"/>
    <dgm:cxn modelId="{2D780C44-CC8D-4FDC-95AD-339647C13EC3}" type="presOf" srcId="{32EA7182-A753-425F-A3A2-688B9A9D3121}" destId="{51606793-EF72-4172-8B53-9D78B7BC0FE7}" srcOrd="0" destOrd="0" presId="urn:microsoft.com/office/officeart/2005/8/layout/bProcess3"/>
    <dgm:cxn modelId="{EC95540B-8DA5-44F8-94E7-1562AE2C207C}" type="presOf" srcId="{0048E85F-93A5-47D9-99A2-537BA9D05133}" destId="{4A28A929-19FE-4F27-BA2D-9A9C1E9C1FAE}" srcOrd="0" destOrd="0" presId="urn:microsoft.com/office/officeart/2005/8/layout/bProcess3"/>
    <dgm:cxn modelId="{332925A7-311A-498D-800A-4F7730C9631B}" srcId="{EAD32709-D200-4CC9-8BC0-D9A82979D543}" destId="{C7A62F72-2171-4FB1-833E-AE469EA1DF67}" srcOrd="2" destOrd="0" parTransId="{8046F479-3B71-447A-AA31-27CE063A92A0}" sibTransId="{F7FD2AD1-C497-4E09-8330-4ADEBA6F3D7F}"/>
    <dgm:cxn modelId="{41A097CB-C95E-42AC-A5B2-28D98EAB2C32}" srcId="{EAD32709-D200-4CC9-8BC0-D9A82979D543}" destId="{0048E85F-93A5-47D9-99A2-537BA9D05133}" srcOrd="4" destOrd="0" parTransId="{DB5EC7B7-8478-4EC3-9950-09864D5022E4}" sibTransId="{9F800F7F-E67B-4A6C-908F-9273BBD81F04}"/>
    <dgm:cxn modelId="{D9ABA7FF-76D5-4977-A3C6-7FF67D85252B}" srcId="{AC4ECEEE-DCF9-4438-A50E-48A667C8EF69}" destId="{F6021234-A2A5-4491-A2DF-EC6904471785}" srcOrd="0" destOrd="0" parTransId="{0AC17736-898A-4913-A05F-1CC3D2A019FB}" sibTransId="{CA4CDF69-0B2F-4790-AF44-CD2508D2F6FD}"/>
    <dgm:cxn modelId="{01A0C752-C560-4259-B59A-68F2C52CD89B}" type="presOf" srcId="{D34526B0-470C-454D-A719-F0605F27707E}" destId="{97AA228D-B875-43B4-B9FB-676CD24EC54A}" srcOrd="0" destOrd="0" presId="urn:microsoft.com/office/officeart/2005/8/layout/bProcess3"/>
    <dgm:cxn modelId="{756CD28B-17BE-4790-96C9-9E358D23380D}" type="presOf" srcId="{F7FD2AD1-C497-4E09-8330-4ADEBA6F3D7F}" destId="{40EA153A-A3A9-4798-B52F-397BEF296DCA}" srcOrd="1" destOrd="0" presId="urn:microsoft.com/office/officeart/2005/8/layout/bProcess3"/>
    <dgm:cxn modelId="{ABED5A07-3C4C-4F2D-B08E-4212A982C56F}" type="presOf" srcId="{EC6BB79A-CC1A-4D53-B631-6403C3648623}" destId="{4A28A929-19FE-4F27-BA2D-9A9C1E9C1FAE}" srcOrd="0" destOrd="1" presId="urn:microsoft.com/office/officeart/2005/8/layout/bProcess3"/>
    <dgm:cxn modelId="{2C18C667-B4DD-48E8-86A9-1687CFBDA702}" srcId="{37AF3F56-6590-411D-B83E-66B955DE03F0}" destId="{111CA9A0-1737-406A-BDD6-6544719D543A}" srcOrd="0" destOrd="0" parTransId="{F518F6B3-63ED-42D9-B0D8-99E19290833D}" sibTransId="{6973FAE9-3C86-4DFF-9665-F1123FD8BCD4}"/>
    <dgm:cxn modelId="{E9D89AFF-15ED-4C96-87A3-4E0FAC943C19}" type="presOf" srcId="{AC4ECEEE-DCF9-4438-A50E-48A667C8EF69}" destId="{7F7CC4A8-3F93-4086-8B33-BF7662E593EE}" srcOrd="0" destOrd="0" presId="urn:microsoft.com/office/officeart/2005/8/layout/bProcess3"/>
    <dgm:cxn modelId="{E8DFFD99-C53B-4870-A4CF-FA5E2CAF4AB1}" type="presOf" srcId="{111CA9A0-1737-406A-BDD6-6544719D543A}" destId="{0C0FF741-6842-43FB-9374-6C3E2F7228BC}" srcOrd="0" destOrd="1" presId="urn:microsoft.com/office/officeart/2005/8/layout/bProcess3"/>
    <dgm:cxn modelId="{187E9FDE-F8E6-43EE-A5CE-1504B9D829B9}" srcId="{E28BAD47-662E-4104-8C2A-BF19829445EC}" destId="{A67D1F78-908A-4DE5-8A35-B06255DF7ABB}" srcOrd="1" destOrd="0" parTransId="{AC3AF946-5CE2-4EAB-846B-64C8867D02AD}" sibTransId="{4E6B2DD3-B934-4CB2-974B-C93E088317F0}"/>
    <dgm:cxn modelId="{5198C7E8-17FC-4084-9FE2-47F14DBD3BA9}" type="presOf" srcId="{9F800F7F-E67B-4A6C-908F-9273BBD81F04}" destId="{770C2DE5-935E-4FE3-A574-FD6981BB8606}" srcOrd="1" destOrd="0" presId="urn:microsoft.com/office/officeart/2005/8/layout/bProcess3"/>
    <dgm:cxn modelId="{4E7E5967-3BC3-4B72-9C23-A6ADC824CD37}" srcId="{EAD32709-D200-4CC9-8BC0-D9A82979D543}" destId="{E28BAD47-662E-4104-8C2A-BF19829445EC}" srcOrd="3" destOrd="0" parTransId="{BEF53871-D197-4CA4-991B-B3B75FAF4E55}" sibTransId="{D34526B0-470C-454D-A719-F0605F27707E}"/>
    <dgm:cxn modelId="{7EBF2B67-7CA9-41FD-9B4A-BC4F9A9BEAA6}" srcId="{37AF3F56-6590-411D-B83E-66B955DE03F0}" destId="{0CCFBBAF-52E6-402A-8528-902B9309D91F}" srcOrd="1" destOrd="0" parTransId="{4A687208-90CD-420A-A2BD-7A659EAD238E}" sibTransId="{3BEEE0CE-E1D8-418B-B2B1-3901986E2EAF}"/>
    <dgm:cxn modelId="{D730999A-23AD-4529-ABCC-EA59AEBE8764}" srcId="{EAD32709-D200-4CC9-8BC0-D9A82979D543}" destId="{780C0AC3-0BDF-4972-AA44-C6561AAA3553}" srcOrd="1" destOrd="0" parTransId="{EF195390-5A89-4ABB-8632-CC9C9398B7A4}" sibTransId="{44FC8312-ADDF-440E-B326-B518F9E28DD1}"/>
    <dgm:cxn modelId="{D6B7478C-0216-4CF5-B306-932E40CB139C}" srcId="{C7A62F72-2171-4FB1-833E-AE469EA1DF67}" destId="{EA165BBB-C51B-4577-A699-BEA3E7E3B947}" srcOrd="0" destOrd="0" parTransId="{44C650D2-B550-44C1-98C0-C34A01B1D62C}" sibTransId="{F1E154BF-0BAF-44B0-B7C2-E488D18CF2BF}"/>
    <dgm:cxn modelId="{0EA432CD-2ADE-4D92-A2BD-31CABA518E90}" type="presOf" srcId="{0D06F787-ADF1-4D6E-B682-9915F2B78001}" destId="{51D01F04-FD91-4061-B2C9-005313934BF7}" srcOrd="0" destOrd="2" presId="urn:microsoft.com/office/officeart/2005/8/layout/bProcess3"/>
    <dgm:cxn modelId="{6A501DD7-6F45-41E4-B8BF-0FBA043D8924}" type="presOf" srcId="{EAD32709-D200-4CC9-8BC0-D9A82979D543}" destId="{B083A2BB-25D8-43E0-87F6-889169D52C3C}" srcOrd="0" destOrd="0" presId="urn:microsoft.com/office/officeart/2005/8/layout/bProcess3"/>
    <dgm:cxn modelId="{D7ED8AEE-7C49-42F1-8028-9980CFECA4C8}" type="presOf" srcId="{6C305D9A-27D1-4FBB-99AD-8467586E7A4F}" destId="{0C0FF741-6842-43FB-9374-6C3E2F7228BC}" srcOrd="0" destOrd="3" presId="urn:microsoft.com/office/officeart/2005/8/layout/bProcess3"/>
    <dgm:cxn modelId="{7718F58D-BE25-4BF6-A722-16A1203E4F5A}" type="presOf" srcId="{32EA7182-A753-425F-A3A2-688B9A9D3121}" destId="{EADB5084-067E-4CE6-A4C5-5D8EC0105683}" srcOrd="1" destOrd="0" presId="urn:microsoft.com/office/officeart/2005/8/layout/bProcess3"/>
    <dgm:cxn modelId="{2F8AB345-A06D-4101-8593-09AC27C2F610}" type="presOf" srcId="{EA165BBB-C51B-4577-A699-BEA3E7E3B947}" destId="{51D01F04-FD91-4061-B2C9-005313934BF7}" srcOrd="0" destOrd="1" presId="urn:microsoft.com/office/officeart/2005/8/layout/bProcess3"/>
    <dgm:cxn modelId="{0FC6D2C7-EC7B-42FB-AB79-657F7903CC78}" srcId="{0048E85F-93A5-47D9-99A2-537BA9D05133}" destId="{EC6BB79A-CC1A-4D53-B631-6403C3648623}" srcOrd="0" destOrd="0" parTransId="{8DB3C9F1-2ED6-40BE-AAD5-6362F5383DB3}" sibTransId="{ED74F0C4-7F88-4BBA-B582-ABCABB481C34}"/>
    <dgm:cxn modelId="{AF4F14E4-7AF6-49B8-9CCC-D3636CF39790}" type="presOf" srcId="{1A7339F2-AE0C-4724-A9C1-1314490D96E5}" destId="{9CD853B3-2DFF-4DAC-8F73-CBEB265F94B2}" srcOrd="0" destOrd="1" presId="urn:microsoft.com/office/officeart/2005/8/layout/bProcess3"/>
    <dgm:cxn modelId="{CBB19F03-6A63-4FC6-BEDD-5022528F44B6}" srcId="{C7A62F72-2171-4FB1-833E-AE469EA1DF67}" destId="{0D06F787-ADF1-4D6E-B682-9915F2B78001}" srcOrd="1" destOrd="0" parTransId="{196E625B-386A-4947-903B-B2BDB87E31DE}" sibTransId="{B8913C4D-5D91-4CB0-85F3-9FBD725A1EF1}"/>
    <dgm:cxn modelId="{A7A7347B-BDEE-42F2-9FFF-83AE4930FFFE}" type="presOf" srcId="{C0C47F56-2BE3-438F-A8B5-5FEF6D8D92F5}" destId="{24E7A765-7F87-45B4-B0B1-978704DCBEDA}" srcOrd="0" destOrd="1" presId="urn:microsoft.com/office/officeart/2005/8/layout/bProcess3"/>
    <dgm:cxn modelId="{A03A34DA-7133-4E9C-AB39-EC3DBA92186D}" srcId="{EAD32709-D200-4CC9-8BC0-D9A82979D543}" destId="{37AF3F56-6590-411D-B83E-66B955DE03F0}" srcOrd="0" destOrd="0" parTransId="{8246DE92-AFB2-46C3-8FF1-7C2D6874A92B}" sibTransId="{32EA7182-A753-425F-A3A2-688B9A9D3121}"/>
    <dgm:cxn modelId="{C9F46E71-EC5D-444D-B8DF-03AC555FF7AB}" type="presOf" srcId="{44FC8312-ADDF-440E-B326-B518F9E28DD1}" destId="{843098D6-86FD-4B48-8D38-CFE2B393EEB9}" srcOrd="1" destOrd="0" presId="urn:microsoft.com/office/officeart/2005/8/layout/bProcess3"/>
    <dgm:cxn modelId="{50609D57-AD0A-4ED1-8B75-D9DC97DFF560}" type="presOf" srcId="{780C0AC3-0BDF-4972-AA44-C6561AAA3553}" destId="{9CD853B3-2DFF-4DAC-8F73-CBEB265F94B2}" srcOrd="0" destOrd="0" presId="urn:microsoft.com/office/officeart/2005/8/layout/bProcess3"/>
    <dgm:cxn modelId="{0993151F-4DC9-46A0-9DEB-3C02D1D91C20}" type="presOf" srcId="{F6021234-A2A5-4491-A2DF-EC6904471785}" destId="{7F7CC4A8-3F93-4086-8B33-BF7662E593EE}" srcOrd="0" destOrd="1" presId="urn:microsoft.com/office/officeart/2005/8/layout/bProcess3"/>
    <dgm:cxn modelId="{E321BE3A-47A3-43F7-9D45-45E3E35CD904}" type="presOf" srcId="{A67D1F78-908A-4DE5-8A35-B06255DF7ABB}" destId="{24E7A765-7F87-45B4-B0B1-978704DCBEDA}" srcOrd="0" destOrd="2" presId="urn:microsoft.com/office/officeart/2005/8/layout/bProcess3"/>
    <dgm:cxn modelId="{4EF32C07-7FB6-4834-B484-635384A0860A}" type="presOf" srcId="{D34526B0-470C-454D-A719-F0605F27707E}" destId="{45E7EEE4-547F-4648-9185-648C84992EE5}" srcOrd="1" destOrd="0" presId="urn:microsoft.com/office/officeart/2005/8/layout/bProcess3"/>
    <dgm:cxn modelId="{74DFC0A7-E7DF-4AAC-876E-E841A4E5C946}" type="presOf" srcId="{C7A62F72-2171-4FB1-833E-AE469EA1DF67}" destId="{51D01F04-FD91-4061-B2C9-005313934BF7}" srcOrd="0" destOrd="0" presId="urn:microsoft.com/office/officeart/2005/8/layout/bProcess3"/>
    <dgm:cxn modelId="{18B803BE-5D3C-4EEE-8527-1686D839AE1C}" srcId="{E28BAD47-662E-4104-8C2A-BF19829445EC}" destId="{C0C47F56-2BE3-438F-A8B5-5FEF6D8D92F5}" srcOrd="0" destOrd="0" parTransId="{1CB927E4-DB68-48A1-9515-CE62F95374B1}" sibTransId="{BE599146-08CA-4C6E-9F8B-B5CCDB55330A}"/>
    <dgm:cxn modelId="{50697B2D-3FFB-4381-8AC9-311BBD910376}" type="presOf" srcId="{0CCFBBAF-52E6-402A-8528-902B9309D91F}" destId="{0C0FF741-6842-43FB-9374-6C3E2F7228BC}" srcOrd="0" destOrd="2" presId="urn:microsoft.com/office/officeart/2005/8/layout/bProcess3"/>
    <dgm:cxn modelId="{B94CD0B9-9C35-420B-83C8-7735C5345A55}" type="presOf" srcId="{37AF3F56-6590-411D-B83E-66B955DE03F0}" destId="{0C0FF741-6842-43FB-9374-6C3E2F7228BC}" srcOrd="0" destOrd="0" presId="urn:microsoft.com/office/officeart/2005/8/layout/bProcess3"/>
    <dgm:cxn modelId="{F113444C-7071-4C2F-A752-1C9ADDF5844C}" type="presOf" srcId="{E28BAD47-662E-4104-8C2A-BF19829445EC}" destId="{24E7A765-7F87-45B4-B0B1-978704DCBEDA}" srcOrd="0" destOrd="0" presId="urn:microsoft.com/office/officeart/2005/8/layout/bProcess3"/>
    <dgm:cxn modelId="{D3FE4FD4-93F9-48C7-AA29-4EE124FD95A2}" type="presOf" srcId="{9F800F7F-E67B-4A6C-908F-9273BBD81F04}" destId="{0963204F-63AE-4111-B322-C6A34F22C3F9}" srcOrd="0" destOrd="0" presId="urn:microsoft.com/office/officeart/2005/8/layout/bProcess3"/>
    <dgm:cxn modelId="{ADDA3ECC-AC5B-45D8-83FA-CE6B31CAA93A}" srcId="{EAD32709-D200-4CC9-8BC0-D9A82979D543}" destId="{AC4ECEEE-DCF9-4438-A50E-48A667C8EF69}" srcOrd="5" destOrd="0" parTransId="{642CF47F-3691-49BF-8564-C2BD7645EF00}" sibTransId="{F95C6424-1563-4E4D-9D0E-ECAA7A9546BD}"/>
    <dgm:cxn modelId="{A070F170-6233-43AE-83AB-59401131A7F1}" type="presOf" srcId="{F7FD2AD1-C497-4E09-8330-4ADEBA6F3D7F}" destId="{7531CABD-938E-4EB0-A9AC-5176D1E94065}" srcOrd="0" destOrd="0" presId="urn:microsoft.com/office/officeart/2005/8/layout/bProcess3"/>
    <dgm:cxn modelId="{0525CC26-633F-4542-B156-CD236B4B11DA}" type="presParOf" srcId="{B083A2BB-25D8-43E0-87F6-889169D52C3C}" destId="{0C0FF741-6842-43FB-9374-6C3E2F7228BC}" srcOrd="0" destOrd="0" presId="urn:microsoft.com/office/officeart/2005/8/layout/bProcess3"/>
    <dgm:cxn modelId="{65050B64-FF09-46C0-A20B-DF02AF57C9AA}" type="presParOf" srcId="{B083A2BB-25D8-43E0-87F6-889169D52C3C}" destId="{51606793-EF72-4172-8B53-9D78B7BC0FE7}" srcOrd="1" destOrd="0" presId="urn:microsoft.com/office/officeart/2005/8/layout/bProcess3"/>
    <dgm:cxn modelId="{B6D76F7A-EA76-42DD-9276-057A8E97B9A0}" type="presParOf" srcId="{51606793-EF72-4172-8B53-9D78B7BC0FE7}" destId="{EADB5084-067E-4CE6-A4C5-5D8EC0105683}" srcOrd="0" destOrd="0" presId="urn:microsoft.com/office/officeart/2005/8/layout/bProcess3"/>
    <dgm:cxn modelId="{B8349795-67BB-4842-993C-67283453B70A}" type="presParOf" srcId="{B083A2BB-25D8-43E0-87F6-889169D52C3C}" destId="{9CD853B3-2DFF-4DAC-8F73-CBEB265F94B2}" srcOrd="2" destOrd="0" presId="urn:microsoft.com/office/officeart/2005/8/layout/bProcess3"/>
    <dgm:cxn modelId="{50BEB937-1079-4661-8726-E4D0FD0A02C7}" type="presParOf" srcId="{B083A2BB-25D8-43E0-87F6-889169D52C3C}" destId="{0ED492B3-6696-4622-A6B9-B55B585C7C31}" srcOrd="3" destOrd="0" presId="urn:microsoft.com/office/officeart/2005/8/layout/bProcess3"/>
    <dgm:cxn modelId="{AE4663DC-3863-42CE-BD8D-9A4F2866B5F3}" type="presParOf" srcId="{0ED492B3-6696-4622-A6B9-B55B585C7C31}" destId="{843098D6-86FD-4B48-8D38-CFE2B393EEB9}" srcOrd="0" destOrd="0" presId="urn:microsoft.com/office/officeart/2005/8/layout/bProcess3"/>
    <dgm:cxn modelId="{9BF13D44-82D9-4E41-AEC1-6237CA77C4CF}" type="presParOf" srcId="{B083A2BB-25D8-43E0-87F6-889169D52C3C}" destId="{51D01F04-FD91-4061-B2C9-005313934BF7}" srcOrd="4" destOrd="0" presId="urn:microsoft.com/office/officeart/2005/8/layout/bProcess3"/>
    <dgm:cxn modelId="{711B4693-87B6-4D29-A82B-81FC73DC0F5A}" type="presParOf" srcId="{B083A2BB-25D8-43E0-87F6-889169D52C3C}" destId="{7531CABD-938E-4EB0-A9AC-5176D1E94065}" srcOrd="5" destOrd="0" presId="urn:microsoft.com/office/officeart/2005/8/layout/bProcess3"/>
    <dgm:cxn modelId="{A1E9D520-165A-4472-9D3F-B69862637678}" type="presParOf" srcId="{7531CABD-938E-4EB0-A9AC-5176D1E94065}" destId="{40EA153A-A3A9-4798-B52F-397BEF296DCA}" srcOrd="0" destOrd="0" presId="urn:microsoft.com/office/officeart/2005/8/layout/bProcess3"/>
    <dgm:cxn modelId="{13232F0E-729F-4F3F-AC6F-50477928FA72}" type="presParOf" srcId="{B083A2BB-25D8-43E0-87F6-889169D52C3C}" destId="{24E7A765-7F87-45B4-B0B1-978704DCBEDA}" srcOrd="6" destOrd="0" presId="urn:microsoft.com/office/officeart/2005/8/layout/bProcess3"/>
    <dgm:cxn modelId="{B6B706D7-F2CA-4DEC-8678-EDCD3133094C}" type="presParOf" srcId="{B083A2BB-25D8-43E0-87F6-889169D52C3C}" destId="{97AA228D-B875-43B4-B9FB-676CD24EC54A}" srcOrd="7" destOrd="0" presId="urn:microsoft.com/office/officeart/2005/8/layout/bProcess3"/>
    <dgm:cxn modelId="{4745D88F-2314-46D6-B13F-037EA7C9F9D9}" type="presParOf" srcId="{97AA228D-B875-43B4-B9FB-676CD24EC54A}" destId="{45E7EEE4-547F-4648-9185-648C84992EE5}" srcOrd="0" destOrd="0" presId="urn:microsoft.com/office/officeart/2005/8/layout/bProcess3"/>
    <dgm:cxn modelId="{69D4E546-DED2-4043-B8CE-C7FB95E1FC45}" type="presParOf" srcId="{B083A2BB-25D8-43E0-87F6-889169D52C3C}" destId="{4A28A929-19FE-4F27-BA2D-9A9C1E9C1FAE}" srcOrd="8" destOrd="0" presId="urn:microsoft.com/office/officeart/2005/8/layout/bProcess3"/>
    <dgm:cxn modelId="{1F0461C5-E39A-4D6C-8142-9D5B0DF76D34}" type="presParOf" srcId="{B083A2BB-25D8-43E0-87F6-889169D52C3C}" destId="{0963204F-63AE-4111-B322-C6A34F22C3F9}" srcOrd="9" destOrd="0" presId="urn:microsoft.com/office/officeart/2005/8/layout/bProcess3"/>
    <dgm:cxn modelId="{52DC4D00-F126-45C8-956F-75AC6A83F9D1}" type="presParOf" srcId="{0963204F-63AE-4111-B322-C6A34F22C3F9}" destId="{770C2DE5-935E-4FE3-A574-FD6981BB8606}" srcOrd="0" destOrd="0" presId="urn:microsoft.com/office/officeart/2005/8/layout/bProcess3"/>
    <dgm:cxn modelId="{B9A68DB7-027E-4997-B3DF-2C1C04421EDE}" type="presParOf" srcId="{B083A2BB-25D8-43E0-87F6-889169D52C3C}" destId="{7F7CC4A8-3F93-4086-8B33-BF7662E593EE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06793-EF72-4172-8B53-9D78B7BC0FE7}">
      <dsp:nvSpPr>
        <dsp:cNvPr id="0" name=""/>
        <dsp:cNvSpPr/>
      </dsp:nvSpPr>
      <dsp:spPr>
        <a:xfrm>
          <a:off x="2828582" y="1068783"/>
          <a:ext cx="6186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866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21682" y="1111257"/>
        <a:ext cx="32463" cy="6492"/>
      </dsp:txXfrm>
    </dsp:sp>
    <dsp:sp modelId="{0C0FF741-6842-43FB-9374-6C3E2F7228BC}">
      <dsp:nvSpPr>
        <dsp:cNvPr id="0" name=""/>
        <dsp:cNvSpPr/>
      </dsp:nvSpPr>
      <dsp:spPr>
        <a:xfrm>
          <a:off x="7499" y="267638"/>
          <a:ext cx="2822883" cy="169373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August 27th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Written comments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Due by </a:t>
          </a:r>
          <a:r>
            <a:rPr lang="en-US" sz="1400" kern="1200" dirty="0" err="1"/>
            <a:t>CoB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bavey@sacstepsforward.org</a:t>
          </a:r>
        </a:p>
      </dsp:txBody>
      <dsp:txXfrm>
        <a:off x="7499" y="267638"/>
        <a:ext cx="2822883" cy="1693730"/>
      </dsp:txXfrm>
    </dsp:sp>
    <dsp:sp modelId="{0ED492B3-6696-4622-A6B9-B55B585C7C31}">
      <dsp:nvSpPr>
        <dsp:cNvPr id="0" name=""/>
        <dsp:cNvSpPr/>
      </dsp:nvSpPr>
      <dsp:spPr>
        <a:xfrm>
          <a:off x="6300729" y="1068783"/>
          <a:ext cx="6186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8663" y="45720"/>
              </a:lnTo>
            </a:path>
          </a:pathLst>
        </a:custGeom>
        <a:noFill/>
        <a:ln w="6350" cap="flat" cmpd="sng" algn="ctr">
          <a:solidFill>
            <a:schemeClr val="accent4">
              <a:hueOff val="4430890"/>
              <a:satOff val="-13443"/>
              <a:lumOff val="44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593829" y="1111257"/>
        <a:ext cx="32463" cy="6492"/>
      </dsp:txXfrm>
    </dsp:sp>
    <dsp:sp modelId="{9CD853B3-2DFF-4DAC-8F73-CBEB265F94B2}">
      <dsp:nvSpPr>
        <dsp:cNvPr id="0" name=""/>
        <dsp:cNvSpPr/>
      </dsp:nvSpPr>
      <dsp:spPr>
        <a:xfrm>
          <a:off x="3479645" y="267638"/>
          <a:ext cx="2822883" cy="1693730"/>
        </a:xfrm>
        <a:prstGeom prst="rect">
          <a:avLst/>
        </a:prstGeom>
        <a:solidFill>
          <a:schemeClr val="accent4">
            <a:hueOff val="3544712"/>
            <a:satOff val="-10754"/>
            <a:lumOff val="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September 5</a:t>
          </a:r>
          <a:r>
            <a:rPr lang="en-US" sz="1800" kern="1200" baseline="30000" dirty="0"/>
            <a:t>th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HEAP NOFA released</a:t>
          </a:r>
        </a:p>
      </dsp:txBody>
      <dsp:txXfrm>
        <a:off x="3479645" y="267638"/>
        <a:ext cx="2822883" cy="1693730"/>
      </dsp:txXfrm>
    </dsp:sp>
    <dsp:sp modelId="{7531CABD-938E-4EB0-A9AC-5176D1E94065}">
      <dsp:nvSpPr>
        <dsp:cNvPr id="0" name=""/>
        <dsp:cNvSpPr/>
      </dsp:nvSpPr>
      <dsp:spPr>
        <a:xfrm>
          <a:off x="1418940" y="1959568"/>
          <a:ext cx="6944293" cy="618663"/>
        </a:xfrm>
        <a:custGeom>
          <a:avLst/>
          <a:gdLst/>
          <a:ahLst/>
          <a:cxnLst/>
          <a:rect l="0" t="0" r="0" b="0"/>
          <a:pathLst>
            <a:path>
              <a:moveTo>
                <a:pt x="6944293" y="0"/>
              </a:moveTo>
              <a:lnTo>
                <a:pt x="6944293" y="326431"/>
              </a:lnTo>
              <a:lnTo>
                <a:pt x="0" y="326431"/>
              </a:lnTo>
              <a:lnTo>
                <a:pt x="0" y="618663"/>
              </a:lnTo>
            </a:path>
          </a:pathLst>
        </a:custGeom>
        <a:noFill/>
        <a:ln w="6350" cap="flat" cmpd="sng" algn="ctr">
          <a:solidFill>
            <a:schemeClr val="accent4">
              <a:hueOff val="8861780"/>
              <a:satOff val="-26886"/>
              <a:lumOff val="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16723" y="2265653"/>
        <a:ext cx="348728" cy="6492"/>
      </dsp:txXfrm>
    </dsp:sp>
    <dsp:sp modelId="{51D01F04-FD91-4061-B2C9-005313934BF7}">
      <dsp:nvSpPr>
        <dsp:cNvPr id="0" name=""/>
        <dsp:cNvSpPr/>
      </dsp:nvSpPr>
      <dsp:spPr>
        <a:xfrm>
          <a:off x="6951792" y="267638"/>
          <a:ext cx="2822883" cy="1693730"/>
        </a:xfrm>
        <a:prstGeom prst="rect">
          <a:avLst/>
        </a:prstGeom>
        <a:solidFill>
          <a:schemeClr val="accent4">
            <a:hueOff val="7089424"/>
            <a:satOff val="-21509"/>
            <a:lumOff val="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September 12</a:t>
          </a:r>
          <a:r>
            <a:rPr lang="en-US" sz="1800" kern="1200" baseline="30000" dirty="0"/>
            <a:t>th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/>
            <a:t>CoC</a:t>
          </a:r>
          <a:r>
            <a:rPr lang="en-US" sz="1400" kern="1200" dirty="0"/>
            <a:t> Advisory Board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8:00 am @ </a:t>
          </a:r>
          <a:r>
            <a:rPr lang="en-US" sz="1400" kern="1200" dirty="0" smtClean="0"/>
            <a:t>SETA</a:t>
          </a:r>
          <a:endParaRPr lang="en-US" sz="1400" kern="1200" dirty="0"/>
        </a:p>
      </dsp:txBody>
      <dsp:txXfrm>
        <a:off x="6951792" y="267638"/>
        <a:ext cx="2822883" cy="1693730"/>
      </dsp:txXfrm>
    </dsp:sp>
    <dsp:sp modelId="{97AA228D-B875-43B4-B9FB-676CD24EC54A}">
      <dsp:nvSpPr>
        <dsp:cNvPr id="0" name=""/>
        <dsp:cNvSpPr/>
      </dsp:nvSpPr>
      <dsp:spPr>
        <a:xfrm>
          <a:off x="2828582" y="3411776"/>
          <a:ext cx="6186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8663" y="45720"/>
              </a:lnTo>
            </a:path>
          </a:pathLst>
        </a:custGeom>
        <a:noFill/>
        <a:ln w="6350" cap="flat" cmpd="sng" algn="ctr">
          <a:solidFill>
            <a:schemeClr val="accent4">
              <a:hueOff val="13292670"/>
              <a:satOff val="-40329"/>
              <a:lumOff val="132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21682" y="3454250"/>
        <a:ext cx="32463" cy="6492"/>
      </dsp:txXfrm>
    </dsp:sp>
    <dsp:sp modelId="{24E7A765-7F87-45B4-B0B1-978704DCBEDA}">
      <dsp:nvSpPr>
        <dsp:cNvPr id="0" name=""/>
        <dsp:cNvSpPr/>
      </dsp:nvSpPr>
      <dsp:spPr>
        <a:xfrm>
          <a:off x="7499" y="2610631"/>
          <a:ext cx="2822883" cy="1693730"/>
        </a:xfrm>
        <a:prstGeom prst="rect">
          <a:avLst/>
        </a:prstGeom>
        <a:solidFill>
          <a:schemeClr val="accent4">
            <a:hueOff val="10634137"/>
            <a:satOff val="-32263"/>
            <a:lumOff val="1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September 25</a:t>
          </a:r>
          <a:r>
            <a:rPr lang="en-US" sz="1800" kern="1200" baseline="30000" dirty="0"/>
            <a:t>th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County </a:t>
          </a:r>
          <a:r>
            <a:rPr lang="en-US" sz="1400" kern="1200" dirty="0" err="1"/>
            <a:t>BoS</a:t>
          </a:r>
          <a:r>
            <a:rPr lang="en-US" sz="1400" kern="1200" dirty="0"/>
            <a:t> (time TBD)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City Council – 5:00 pm</a:t>
          </a:r>
        </a:p>
      </dsp:txBody>
      <dsp:txXfrm>
        <a:off x="7499" y="2610631"/>
        <a:ext cx="2822883" cy="1693730"/>
      </dsp:txXfrm>
    </dsp:sp>
    <dsp:sp modelId="{0963204F-63AE-4111-B322-C6A34F22C3F9}">
      <dsp:nvSpPr>
        <dsp:cNvPr id="0" name=""/>
        <dsp:cNvSpPr/>
      </dsp:nvSpPr>
      <dsp:spPr>
        <a:xfrm>
          <a:off x="6300729" y="3411776"/>
          <a:ext cx="6186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8663" y="45720"/>
              </a:lnTo>
            </a:path>
          </a:pathLst>
        </a:custGeom>
        <a:noFill/>
        <a:ln w="6350" cap="flat" cmpd="sng" algn="ctr">
          <a:solidFill>
            <a:schemeClr val="accent4">
              <a:hueOff val="17723560"/>
              <a:satOff val="-53772"/>
              <a:lumOff val="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593829" y="3454250"/>
        <a:ext cx="32463" cy="6492"/>
      </dsp:txXfrm>
    </dsp:sp>
    <dsp:sp modelId="{4A28A929-19FE-4F27-BA2D-9A9C1E9C1FAE}">
      <dsp:nvSpPr>
        <dsp:cNvPr id="0" name=""/>
        <dsp:cNvSpPr/>
      </dsp:nvSpPr>
      <dsp:spPr>
        <a:xfrm>
          <a:off x="3479645" y="2610631"/>
          <a:ext cx="2822883" cy="1693730"/>
        </a:xfrm>
        <a:prstGeom prst="rect">
          <a:avLst/>
        </a:prstGeom>
        <a:solidFill>
          <a:schemeClr val="accent4">
            <a:hueOff val="14178848"/>
            <a:satOff val="-43018"/>
            <a:lumOff val="1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September/October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Submit HEAP/CESH applications</a:t>
          </a:r>
        </a:p>
      </dsp:txBody>
      <dsp:txXfrm>
        <a:off x="3479645" y="2610631"/>
        <a:ext cx="2822883" cy="1693730"/>
      </dsp:txXfrm>
    </dsp:sp>
    <dsp:sp modelId="{7F7CC4A8-3F93-4086-8B33-BF7662E593EE}">
      <dsp:nvSpPr>
        <dsp:cNvPr id="0" name=""/>
        <dsp:cNvSpPr/>
      </dsp:nvSpPr>
      <dsp:spPr>
        <a:xfrm>
          <a:off x="6951792" y="2610631"/>
          <a:ext cx="2822883" cy="1693730"/>
        </a:xfrm>
        <a:prstGeom prst="rect">
          <a:avLst/>
        </a:prstGeom>
        <a:solidFill>
          <a:schemeClr val="accent4">
            <a:hueOff val="17723560"/>
            <a:satOff val="-53772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Winter/Spring 2019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Program begins</a:t>
          </a:r>
        </a:p>
      </dsp:txBody>
      <dsp:txXfrm>
        <a:off x="6951792" y="2610631"/>
        <a:ext cx="2822883" cy="16937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8/24/2018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9" tIns="46585" rIns="93169" bIns="465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75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1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2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5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2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5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20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6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76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81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6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8/24/2018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6.sv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039" y="990600"/>
            <a:ext cx="8329031" cy="2680127"/>
          </a:xfrm>
        </p:spPr>
        <p:txBody>
          <a:bodyPr/>
          <a:lstStyle/>
          <a:p>
            <a:r>
              <a:rPr lang="en-US" sz="4400" dirty="0"/>
              <a:t>Homeless Emergency Aid Program (HEAP) &amp; </a:t>
            </a:r>
            <a:br>
              <a:rPr lang="en-US" sz="4400" dirty="0"/>
            </a:br>
            <a:r>
              <a:rPr lang="en-US" sz="4400" dirty="0"/>
              <a:t>California Emergency Solutions and Housing Program (CESH)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3962401"/>
            <a:ext cx="7516442" cy="1498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August 23, 2018</a:t>
            </a:r>
          </a:p>
          <a:p>
            <a:endParaRPr lang="en-US" sz="1300" dirty="0"/>
          </a:p>
          <a:p>
            <a:pPr>
              <a:lnSpc>
                <a:spcPct val="160000"/>
              </a:lnSpc>
            </a:pPr>
            <a:r>
              <a:rPr lang="en-US" sz="2000" i="1" dirty="0"/>
              <a:t>Cindy Cavanaugh, Sacramento County</a:t>
            </a:r>
          </a:p>
          <a:p>
            <a:pPr>
              <a:lnSpc>
                <a:spcPct val="160000"/>
              </a:lnSpc>
            </a:pPr>
            <a:r>
              <a:rPr lang="en-US" sz="2000" i="1" dirty="0"/>
              <a:t>Emily Halcon, City of Sacramento</a:t>
            </a:r>
          </a:p>
          <a:p>
            <a:pPr>
              <a:lnSpc>
                <a:spcPct val="160000"/>
              </a:lnSpc>
            </a:pPr>
            <a:r>
              <a:rPr lang="en-US" sz="2000" i="1" dirty="0"/>
              <a:t>Anne Moore, Sacramento Steps Forward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CA2DB3F-C46F-47C7-BF29-6FF631EFA79D}"/>
              </a:ext>
            </a:extLst>
          </p:cNvPr>
          <p:cNvSpPr/>
          <p:nvPr/>
        </p:nvSpPr>
        <p:spPr>
          <a:xfrm>
            <a:off x="103031" y="5791200"/>
            <a:ext cx="1017431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8B477-186F-426A-B112-2653DBF37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9782800" cy="4572000"/>
          </a:xfrm>
        </p:spPr>
        <p:txBody>
          <a:bodyPr/>
          <a:lstStyle/>
          <a:p>
            <a:r>
              <a:rPr lang="en-US" dirty="0"/>
              <a:t>New/Alternative Suggestions for Funding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Briefly describe your suggestion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en-US" dirty="0"/>
              <a:t>Briefly describe how your suggestion aligns with objectives:</a:t>
            </a:r>
          </a:p>
          <a:p>
            <a:pPr lvl="2"/>
            <a:r>
              <a:rPr lang="en-US" dirty="0"/>
              <a:t>Addressing immediate need</a:t>
            </a:r>
          </a:p>
          <a:p>
            <a:pPr lvl="2"/>
            <a:r>
              <a:rPr lang="en-US" dirty="0"/>
              <a:t>Able to implement quickly</a:t>
            </a:r>
          </a:p>
          <a:p>
            <a:pPr lvl="2"/>
            <a:r>
              <a:rPr lang="en-US" dirty="0"/>
              <a:t>Working within existing administrative infrastructure</a:t>
            </a:r>
          </a:p>
          <a:p>
            <a:pPr lvl="2"/>
            <a:r>
              <a:rPr lang="en-US" dirty="0"/>
              <a:t>Drive broader system change</a:t>
            </a:r>
          </a:p>
          <a:p>
            <a:pPr lvl="2"/>
            <a:r>
              <a:rPr lang="en-US" dirty="0"/>
              <a:t>Able to measure and evaluate outcomes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8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1039" y="990600"/>
            <a:ext cx="8329031" cy="2680127"/>
          </a:xfrm>
        </p:spPr>
        <p:txBody>
          <a:bodyPr/>
          <a:lstStyle/>
          <a:p>
            <a:r>
              <a:rPr lang="en-US" sz="4400" dirty="0"/>
              <a:t>Homeless Emergency Aid Program (HEAP) &amp; </a:t>
            </a:r>
            <a:br>
              <a:rPr lang="en-US" sz="4400" dirty="0"/>
            </a:br>
            <a:r>
              <a:rPr lang="en-US" sz="4400" dirty="0"/>
              <a:t>California Emergency Solutions and Housing Program (CESH)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3962401"/>
            <a:ext cx="7516442" cy="1498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August 23, 2018</a:t>
            </a:r>
          </a:p>
          <a:p>
            <a:endParaRPr lang="en-US" sz="1300" dirty="0"/>
          </a:p>
          <a:p>
            <a:pPr>
              <a:lnSpc>
                <a:spcPct val="160000"/>
              </a:lnSpc>
            </a:pPr>
            <a:r>
              <a:rPr lang="en-US" sz="2000" i="1" dirty="0"/>
              <a:t>Cindy Cavanaugh, Sacramento County</a:t>
            </a:r>
          </a:p>
          <a:p>
            <a:pPr>
              <a:lnSpc>
                <a:spcPct val="160000"/>
              </a:lnSpc>
            </a:pPr>
            <a:r>
              <a:rPr lang="en-US" sz="2000" i="1" dirty="0"/>
              <a:t>Emily Halcon, City of Sacramento</a:t>
            </a:r>
          </a:p>
          <a:p>
            <a:pPr>
              <a:lnSpc>
                <a:spcPct val="160000"/>
              </a:lnSpc>
            </a:pPr>
            <a:r>
              <a:rPr lang="en-US" sz="2000" i="1" dirty="0"/>
              <a:t>Anne Moore, Sacramento Steps Forward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CA2DB3F-C46F-47C7-BF29-6FF631EFA79D}"/>
              </a:ext>
            </a:extLst>
          </p:cNvPr>
          <p:cNvSpPr/>
          <p:nvPr/>
        </p:nvSpPr>
        <p:spPr>
          <a:xfrm>
            <a:off x="103031" y="5791200"/>
            <a:ext cx="1017431" cy="914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4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and Agenda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D80A8F6-A938-40F9-BE87-0198D81A3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Introductions 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Overview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of funding opportunities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Local objectives &amp; priorities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Local program proposal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Timeline &amp; next steps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Questions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5EE54ABF-905C-4A4E-AD2E-E8E70C58C6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50353"/>
              </p:ext>
            </p:extLst>
          </p:nvPr>
        </p:nvGraphicFramePr>
        <p:xfrm>
          <a:off x="1370012" y="1583396"/>
          <a:ext cx="10407881" cy="511624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4291900436"/>
                    </a:ext>
                  </a:extLst>
                </a:gridCol>
                <a:gridCol w="2886956">
                  <a:extLst>
                    <a:ext uri="{9D8B030D-6E8A-4147-A177-3AD203B41FA5}">
                      <a16:colId xmlns:a16="http://schemas.microsoft.com/office/drawing/2014/main" xmlns="" val="4091577024"/>
                    </a:ext>
                  </a:extLst>
                </a:gridCol>
                <a:gridCol w="2779807">
                  <a:extLst>
                    <a:ext uri="{9D8B030D-6E8A-4147-A177-3AD203B41FA5}">
                      <a16:colId xmlns:a16="http://schemas.microsoft.com/office/drawing/2014/main" xmlns="" val="1293830771"/>
                    </a:ext>
                  </a:extLst>
                </a:gridCol>
                <a:gridCol w="2531318">
                  <a:extLst>
                    <a:ext uri="{9D8B030D-6E8A-4147-A177-3AD203B41FA5}">
                      <a16:colId xmlns:a16="http://schemas.microsoft.com/office/drawing/2014/main" xmlns="" val="231652524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Bill section</a:t>
                      </a:r>
                      <a:endParaRPr lang="en-US" sz="13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HEAP  50213(a</a:t>
                      </a:r>
                      <a:r>
                        <a:rPr lang="en-US" sz="1400" dirty="0">
                          <a:effectLst/>
                        </a:rPr>
                        <a:t>)(1) &amp; </a:t>
                      </a:r>
                      <a:r>
                        <a:rPr lang="en-US" sz="1200" dirty="0" smtClean="0">
                          <a:effectLst/>
                        </a:rPr>
                        <a:t>50213(b)</a:t>
                      </a:r>
                      <a:endParaRPr lang="en-US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HEAP  50213(c)</a:t>
                      </a:r>
                      <a:endParaRPr lang="en-US" sz="13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CESH  50490</a:t>
                      </a:r>
                      <a:endParaRPr lang="en-US" sz="1400" dirty="0"/>
                    </a:p>
                  </a:txBody>
                  <a:tcPr marL="81073" marR="81073" marT="0" marB="0" anchor="ctr"/>
                </a:tc>
                <a:extLst>
                  <a:ext uri="{0D108BD9-81ED-4DB2-BD59-A6C34878D82A}">
                    <a16:rowId xmlns:a16="http://schemas.microsoft.com/office/drawing/2014/main" xmlns="" val="1619268435"/>
                  </a:ext>
                </a:extLst>
              </a:tr>
              <a:tr h="450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Administrative entity</a:t>
                      </a:r>
                      <a:endParaRPr lang="en-US" sz="13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CoC </a:t>
                      </a:r>
                      <a:endParaRPr lang="en-US" sz="13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City</a:t>
                      </a:r>
                      <a:endParaRPr lang="en-US" sz="13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CoC</a:t>
                      </a:r>
                      <a:endParaRPr lang="en-US" sz="1400" dirty="0"/>
                    </a:p>
                  </a:txBody>
                  <a:tcPr marL="81073" marR="81073" marT="0" marB="0" anchor="ctr"/>
                </a:tc>
                <a:extLst>
                  <a:ext uri="{0D108BD9-81ED-4DB2-BD59-A6C34878D82A}">
                    <a16:rowId xmlns:a16="http://schemas.microsoft.com/office/drawing/2014/main" xmlns="" val="1904873834"/>
                  </a:ext>
                </a:extLst>
              </a:tr>
              <a:tr h="1375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Funding formula</a:t>
                      </a:r>
                      <a:endParaRPr lang="en-US" sz="13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(a) Block grant based on relative size of PIT count</a:t>
                      </a:r>
                    </a:p>
                    <a:p>
                      <a:pPr marL="228600" marR="0" indent="-2286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arenBoth"/>
                      </a:pPr>
                      <a:endParaRPr lang="en-US" sz="1400" dirty="0">
                        <a:effectLst/>
                        <a:latin typeface="+mn-lt"/>
                      </a:endParaRP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(b) Proportional to Point in Time (PIT) count relative to statewide PIT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Large City allocation based on proportionate share of </a:t>
                      </a:r>
                      <a:r>
                        <a:rPr lang="en-US" sz="1400" dirty="0" err="1">
                          <a:effectLst/>
                          <a:latin typeface="+mn-lt"/>
                        </a:rPr>
                        <a:t>CoC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 PIT City is located in to large cities total PIT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Based on PIT, number of rent burdened households and number of persons living in poverty</a:t>
                      </a:r>
                    </a:p>
                  </a:txBody>
                  <a:tcPr marL="81073" marR="81073" marT="0" marB="0" anchor="ctr"/>
                </a:tc>
                <a:extLst>
                  <a:ext uri="{0D108BD9-81ED-4DB2-BD59-A6C34878D82A}">
                    <a16:rowId xmlns:a16="http://schemas.microsoft.com/office/drawing/2014/main" xmlns="" val="220223464"/>
                  </a:ext>
                </a:extLst>
              </a:tr>
              <a:tr h="450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Statewide allocation</a:t>
                      </a:r>
                      <a:endParaRPr lang="en-US" sz="13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$350M ($250M (a) &amp; $100M (b))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$150M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$53M</a:t>
                      </a:r>
                    </a:p>
                  </a:txBody>
                  <a:tcPr marL="81073" marR="81073" marT="0" marB="0" anchor="ctr"/>
                </a:tc>
                <a:extLst>
                  <a:ext uri="{0D108BD9-81ED-4DB2-BD59-A6C34878D82A}">
                    <a16:rowId xmlns:a16="http://schemas.microsoft.com/office/drawing/2014/main" xmlns="" val="1867987977"/>
                  </a:ext>
                </a:extLst>
              </a:tr>
              <a:tr h="450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Anticipated local amount</a:t>
                      </a:r>
                      <a:endParaRPr lang="en-US" sz="13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$12.7M ($10M (a) &amp; $2.7M (b))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$5.6M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$1.6M</a:t>
                      </a:r>
                    </a:p>
                  </a:txBody>
                  <a:tcPr marL="81073" marR="81073" marT="0" marB="0" anchor="ctr"/>
                </a:tc>
                <a:extLst>
                  <a:ext uri="{0D108BD9-81ED-4DB2-BD59-A6C34878D82A}">
                    <a16:rowId xmlns:a16="http://schemas.microsoft.com/office/drawing/2014/main" xmlns="" val="2290359196"/>
                  </a:ext>
                </a:extLst>
              </a:tr>
              <a:tr h="9128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Eligible uses</a:t>
                      </a:r>
                      <a:endParaRPr lang="en-US" sz="13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 gridSpan="2"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No less than 5% to programs for homeless youth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Broad discretion for programs, including, but not limited to, prevention, criminal justice diversion, and emergency aid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98" marR="108098" marT="54049" marB="54049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08098" marR="108098" marT="54049" marB="54049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Broad discretion for programs, including CES, housing, emergency aid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98" marR="108098" marT="54049" marB="54049" anchor="ctr"/>
                </a:tc>
                <a:extLst>
                  <a:ext uri="{0D108BD9-81ED-4DB2-BD59-A6C34878D82A}">
                    <a16:rowId xmlns:a16="http://schemas.microsoft.com/office/drawing/2014/main" xmlns="" val="4178352976"/>
                  </a:ext>
                </a:extLst>
              </a:tr>
              <a:tr h="450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Administration cap</a:t>
                      </a:r>
                      <a:endParaRPr lang="en-US" sz="13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Administrative entity may use no more than 5% for administrative costs related to planning and execution 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98" marR="108098" marT="54049" marB="54049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08098" marR="108098" marT="54049" marB="54049" anchor="ctr"/>
                </a:tc>
                <a:extLst>
                  <a:ext uri="{0D108BD9-81ED-4DB2-BD59-A6C34878D82A}">
                    <a16:rowId xmlns:a16="http://schemas.microsoft.com/office/drawing/2014/main" xmlns="" val="2076365599"/>
                  </a:ext>
                </a:extLst>
              </a:tr>
              <a:tr h="4501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Anticipated timing</a:t>
                      </a:r>
                      <a:endParaRPr lang="en-US" sz="13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073" marR="81073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Applications open 9/2017, due by 12/31/2018, awards no later than 01/31/2019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98" marR="108098" marT="54049" marB="54049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n-lt"/>
                        </a:rPr>
                        <a:t>Applications open 9/2017</a:t>
                      </a:r>
                    </a:p>
                  </a:txBody>
                  <a:tcPr marL="108098" marR="108098" marT="54049" marB="54049" anchor="ctr"/>
                </a:tc>
                <a:extLst>
                  <a:ext uri="{0D108BD9-81ED-4DB2-BD59-A6C34878D82A}">
                    <a16:rowId xmlns:a16="http://schemas.microsoft.com/office/drawing/2014/main" xmlns="" val="698751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769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– Developing a Local Program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4DF9910C-DB6D-4B3C-89CF-64D73C26A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594571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00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Goals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F23723-6B9A-4E25-A9DF-4B7DDFA2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436" y="2362200"/>
            <a:ext cx="10139776" cy="3810000"/>
          </a:xfrm>
        </p:spPr>
        <p:txBody>
          <a:bodyPr/>
          <a:lstStyle/>
          <a:p>
            <a:pPr marL="0" lvl="1" indent="0">
              <a:buNone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One time funds to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increase services and spur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system change for adult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populations, including transition age youth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lvl="1" indent="0">
              <a:buNone/>
            </a:pPr>
            <a:endParaRPr lang="en-US" sz="800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en-US" i="1" dirty="0"/>
              <a:t>Improve access &amp; increase capacity in single shelter system</a:t>
            </a:r>
          </a:p>
          <a:p>
            <a:pPr lvl="1"/>
            <a:r>
              <a:rPr lang="en-US" i="1" dirty="0"/>
              <a:t>I</a:t>
            </a:r>
            <a:r>
              <a:rPr lang="en-US" i="1" dirty="0" smtClean="0"/>
              <a:t>mprove </a:t>
            </a:r>
            <a:r>
              <a:rPr lang="en-US" i="1" dirty="0"/>
              <a:t>housing outcomes for sheltered &amp; unsheltered singles</a:t>
            </a:r>
          </a:p>
          <a:p>
            <a:pPr lvl="1"/>
            <a:r>
              <a:rPr lang="en-US" i="1" dirty="0"/>
              <a:t>C</a:t>
            </a:r>
            <a:r>
              <a:rPr lang="en-US" i="1" dirty="0" smtClean="0"/>
              <a:t>reate </a:t>
            </a:r>
            <a:r>
              <a:rPr lang="en-US" i="1" dirty="0"/>
              <a:t>&amp; enhance connections to other systems of care</a:t>
            </a:r>
          </a:p>
          <a:p>
            <a:pPr lvl="1"/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55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631724"/>
          </a:xfrm>
        </p:spPr>
        <p:txBody>
          <a:bodyPr/>
          <a:lstStyle/>
          <a:p>
            <a:r>
              <a:rPr lang="en-US" dirty="0"/>
              <a:t>Local Proposal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9C25BB9-2B85-443A-8040-476E0F096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224384"/>
              </p:ext>
            </p:extLst>
          </p:nvPr>
        </p:nvGraphicFramePr>
        <p:xfrm>
          <a:off x="4550171" y="2895600"/>
          <a:ext cx="3088481" cy="3949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Graphic 8" descr="Bed">
            <a:extLst>
              <a:ext uri="{FF2B5EF4-FFF2-40B4-BE49-F238E27FC236}">
                <a16:creationId xmlns:a16="http://schemas.microsoft.com/office/drawing/2014/main" xmlns="" id="{3162337A-8C17-48B2-86E0-5877934856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055812" y="2118518"/>
            <a:ext cx="1295400" cy="1295400"/>
          </a:xfrm>
          <a:prstGeom prst="rect">
            <a:avLst/>
          </a:prstGeom>
        </p:spPr>
      </p:pic>
      <p:pic>
        <p:nvPicPr>
          <p:cNvPr id="11" name="Graphic 10" descr="Tent">
            <a:extLst>
              <a:ext uri="{FF2B5EF4-FFF2-40B4-BE49-F238E27FC236}">
                <a16:creationId xmlns:a16="http://schemas.microsoft.com/office/drawing/2014/main" xmlns="" id="{F32FFEE1-AB2C-4FD4-8AB4-2CAE9BE3B9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9218612" y="2189164"/>
            <a:ext cx="1239836" cy="123983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85A59B5-3906-4B38-AF34-04B6EEE5C01D}"/>
              </a:ext>
            </a:extLst>
          </p:cNvPr>
          <p:cNvSpPr/>
          <p:nvPr/>
        </p:nvSpPr>
        <p:spPr>
          <a:xfrm>
            <a:off x="4574584" y="1249154"/>
            <a:ext cx="3088481" cy="766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i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Common case mgmt. approach</a:t>
            </a:r>
          </a:p>
          <a:p>
            <a:pPr algn="ctr"/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Intra-agency case conferencing</a:t>
            </a:r>
          </a:p>
          <a:p>
            <a:pPr algn="ctr"/>
            <a:endParaRPr lang="en-US" dirty="0"/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xmlns="" id="{6D7AFB3F-616E-44CE-9A88-DF23B1544FC3}"/>
              </a:ext>
            </a:extLst>
          </p:cNvPr>
          <p:cNvSpPr/>
          <p:nvPr/>
        </p:nvSpPr>
        <p:spPr>
          <a:xfrm rot="16200000">
            <a:off x="5825480" y="1264841"/>
            <a:ext cx="631723" cy="3088481"/>
          </a:xfrm>
          <a:prstGeom prst="leftBrace">
            <a:avLst>
              <a:gd name="adj1" fmla="val 7869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E5D1A1C-3136-4FDC-94B0-4C6694E28A4E}"/>
              </a:ext>
            </a:extLst>
          </p:cNvPr>
          <p:cNvSpPr/>
          <p:nvPr/>
        </p:nvSpPr>
        <p:spPr>
          <a:xfrm>
            <a:off x="1425970" y="3956052"/>
            <a:ext cx="2611041" cy="19717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Low/no barrier entry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Performance based contracts</a:t>
            </a:r>
          </a:p>
          <a:p>
            <a:pPr marL="114300"/>
            <a:endParaRPr lang="en-US" sz="14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Coordinated entry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218853B-D101-4087-8901-CB1F1E9BA6F0}"/>
              </a:ext>
            </a:extLst>
          </p:cNvPr>
          <p:cNvSpPr/>
          <p:nvPr/>
        </p:nvSpPr>
        <p:spPr>
          <a:xfrm>
            <a:off x="8466930" y="4020242"/>
            <a:ext cx="2743200" cy="192335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/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Pathways to Health + Home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Adult Protective Services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Wind Youth Service Center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North A Street Program</a:t>
            </a:r>
          </a:p>
          <a:p>
            <a:pPr marL="114300"/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Jail Diversion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Outreach Navigators</a:t>
            </a:r>
          </a:p>
          <a:p>
            <a:pPr marL="2857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DHA Social Workers</a:t>
            </a:r>
          </a:p>
          <a:p>
            <a:pPr marL="114300"/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1714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1096F68-3870-4353-A6CF-A31493164C45}"/>
              </a:ext>
            </a:extLst>
          </p:cNvPr>
          <p:cNvSpPr/>
          <p:nvPr/>
        </p:nvSpPr>
        <p:spPr>
          <a:xfrm>
            <a:off x="8576170" y="3323377"/>
            <a:ext cx="2524720" cy="631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Outreach/In-reach Programs with Case Management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99A58223-E412-4491-B7C0-A29344FCA0E6}"/>
              </a:ext>
            </a:extLst>
          </p:cNvPr>
          <p:cNvCxnSpPr/>
          <p:nvPr/>
        </p:nvCxnSpPr>
        <p:spPr>
          <a:xfrm>
            <a:off x="8685410" y="5105400"/>
            <a:ext cx="230624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1DEEAA8-35FA-4670-95D5-FBC6042B2D1A}"/>
              </a:ext>
            </a:extLst>
          </p:cNvPr>
          <p:cNvSpPr/>
          <p:nvPr/>
        </p:nvSpPr>
        <p:spPr>
          <a:xfrm>
            <a:off x="1550392" y="3323377"/>
            <a:ext cx="2306240" cy="631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Single Shelters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ED6E85E3-97E3-4186-9933-5606D9D66EC0}"/>
              </a:ext>
            </a:extLst>
          </p:cNvPr>
          <p:cNvCxnSpPr/>
          <p:nvPr/>
        </p:nvCxnSpPr>
        <p:spPr>
          <a:xfrm>
            <a:off x="1550392" y="5181600"/>
            <a:ext cx="2306240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xmlns="" id="{4BA939F3-063A-48D5-92ED-8E84EC240758}"/>
              </a:ext>
            </a:extLst>
          </p:cNvPr>
          <p:cNvCxnSpPr>
            <a:cxnSpLocks/>
            <a:stCxn id="9" idx="0"/>
          </p:cNvCxnSpPr>
          <p:nvPr/>
        </p:nvCxnSpPr>
        <p:spPr>
          <a:xfrm rot="5400000" flipH="1" flipV="1">
            <a:off x="2929284" y="1010790"/>
            <a:ext cx="881957" cy="1333501"/>
          </a:xfrm>
          <a:prstGeom prst="curvedConnector2">
            <a:avLst/>
          </a:prstGeom>
          <a:ln w="38100">
            <a:solidFill>
              <a:schemeClr val="accent4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xmlns="" id="{D2564889-1850-4D5D-88B7-C4AE31788CB5}"/>
              </a:ext>
            </a:extLst>
          </p:cNvPr>
          <p:cNvCxnSpPr>
            <a:cxnSpLocks/>
            <a:stCxn id="11" idx="0"/>
          </p:cNvCxnSpPr>
          <p:nvPr/>
        </p:nvCxnSpPr>
        <p:spPr>
          <a:xfrm rot="16200000" flipV="1">
            <a:off x="8584455" y="935088"/>
            <a:ext cx="952603" cy="1555549"/>
          </a:xfrm>
          <a:prstGeom prst="curvedConnector2">
            <a:avLst/>
          </a:prstGeom>
          <a:ln w="38100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67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Proposal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60CE6068-B9EF-407C-8B0B-6E1DA42B78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538425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903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&amp; Timeline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6065C86F-5A8E-4379-9A37-03B98A658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400099"/>
              </p:ext>
            </p:extLst>
          </p:nvPr>
        </p:nvGraphicFramePr>
        <p:xfrm>
          <a:off x="1593850" y="1600200"/>
          <a:ext cx="978217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722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</a:t>
            </a:r>
            <a:r>
              <a:rPr lang="en-US" dirty="0" smtClean="0"/>
              <a:t>Proposal: Feedback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8B477-186F-426A-B112-2653DBF37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93435" y="1600200"/>
            <a:ext cx="9782801" cy="45720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Are there additional objectives we should consider?</a:t>
            </a:r>
          </a:p>
          <a:p>
            <a:r>
              <a:rPr lang="en-US" dirty="0"/>
              <a:t>Are there specific sub-populations we should target?</a:t>
            </a:r>
          </a:p>
          <a:p>
            <a:r>
              <a:rPr lang="en-US" dirty="0"/>
              <a:t>What </a:t>
            </a:r>
            <a:r>
              <a:rPr lang="en-US" dirty="0" smtClean="0"/>
              <a:t>are important program design considerations (length of assistance, landlord incentives)? </a:t>
            </a:r>
            <a:endParaRPr lang="en-US" dirty="0"/>
          </a:p>
          <a:p>
            <a:r>
              <a:rPr lang="en-US" dirty="0" smtClean="0"/>
              <a:t>Other </a:t>
            </a:r>
            <a:r>
              <a:rPr lang="en-US" dirty="0"/>
              <a:t>thoughts?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9A0FFB8-3029-40E5-8317-7EDF20770D43}"/>
              </a:ext>
            </a:extLst>
          </p:cNvPr>
          <p:cNvSpPr/>
          <p:nvPr/>
        </p:nvSpPr>
        <p:spPr>
          <a:xfrm>
            <a:off x="684212" y="809524"/>
            <a:ext cx="457200" cy="427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1177</TotalTime>
  <Words>577</Words>
  <Application>Microsoft Office PowerPoint</Application>
  <PresentationFormat>Custom</PresentationFormat>
  <Paragraphs>144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Euphemia</vt:lpstr>
      <vt:lpstr>Symbol</vt:lpstr>
      <vt:lpstr>Times New Roman</vt:lpstr>
      <vt:lpstr>Math 16x9</vt:lpstr>
      <vt:lpstr>Homeless Emergency Aid Program (HEAP) &amp;  California Emergency Solutions and Housing Program (CESH)</vt:lpstr>
      <vt:lpstr>Welcome and Agenda</vt:lpstr>
      <vt:lpstr>Overview</vt:lpstr>
      <vt:lpstr>Objectives – Developing a Local Program</vt:lpstr>
      <vt:lpstr>Local Goals</vt:lpstr>
      <vt:lpstr>Local Proposal</vt:lpstr>
      <vt:lpstr>Local Proposal</vt:lpstr>
      <vt:lpstr>Next Steps &amp; Timeline</vt:lpstr>
      <vt:lpstr>Local Proposal: Feedback</vt:lpstr>
      <vt:lpstr>Local Proposal</vt:lpstr>
      <vt:lpstr>Homeless Emergency Aid Program (HEAP) &amp;  California Emergency Solutions and Housing Program (CESH)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Emily Halcon</dc:creator>
  <cp:lastModifiedBy>bavey</cp:lastModifiedBy>
  <cp:revision>48</cp:revision>
  <cp:lastPrinted>2018-02-07T17:07:15Z</cp:lastPrinted>
  <dcterms:created xsi:type="dcterms:W3CDTF">2017-10-23T16:06:12Z</dcterms:created>
  <dcterms:modified xsi:type="dcterms:W3CDTF">2018-08-24T23:00:28Z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